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25"/>
  </p:notesMasterIdLst>
  <p:sldIdLst>
    <p:sldId id="389" r:id="rId3"/>
    <p:sldId id="406" r:id="rId4"/>
    <p:sldId id="390" r:id="rId5"/>
    <p:sldId id="396" r:id="rId6"/>
    <p:sldId id="345" r:id="rId7"/>
    <p:sldId id="405" r:id="rId8"/>
    <p:sldId id="411" r:id="rId9"/>
    <p:sldId id="391" r:id="rId10"/>
    <p:sldId id="402" r:id="rId11"/>
    <p:sldId id="407" r:id="rId12"/>
    <p:sldId id="408" r:id="rId13"/>
    <p:sldId id="409" r:id="rId14"/>
    <p:sldId id="412" r:id="rId15"/>
    <p:sldId id="413" r:id="rId16"/>
    <p:sldId id="414" r:id="rId17"/>
    <p:sldId id="415" r:id="rId18"/>
    <p:sldId id="416" r:id="rId19"/>
    <p:sldId id="417" r:id="rId20"/>
    <p:sldId id="410" r:id="rId21"/>
    <p:sldId id="392" r:id="rId22"/>
    <p:sldId id="398" r:id="rId23"/>
    <p:sldId id="403" r:id="rId24"/>
  </p:sldIdLst>
  <p:sldSz cx="12192000" cy="6858000"/>
  <p:notesSz cx="6669088"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54E810-9A90-4ADA-AF46-F708DDA3E875}" v="734" dt="2025-07-01T06:22:22.71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中間スタイル 3 - アクセント 4">
    <a:wholeTbl>
      <a:tcTxStyle>
        <a:fontRef idx="minor">
          <a:srgbClr val="00000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rgbClr val="000000"/>
        </a:fontRef>
        <a:schemeClr val="lt1"/>
      </a:tcTxStyle>
      <a:tcStyle>
        <a:tcBdr/>
        <a:fill>
          <a:solidFill>
            <a:schemeClr val="accent4"/>
          </a:solidFill>
        </a:fill>
      </a:tcStyle>
    </a:lastCol>
    <a:firstCol>
      <a:tcTxStyle b="on">
        <a:fontRef idx="minor">
          <a:srgbClr val="00000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rgbClr val="000000"/>
        </a:fontRef>
        <a:schemeClr val="dk1"/>
      </a:tcTxStyle>
      <a:tcStyle>
        <a:tcBdr/>
      </a:tcStyle>
    </a:seCell>
    <a:swCell>
      <a:tcTxStyle b="on">
        <a:fontRef idx="minor">
          <a:srgbClr val="000000"/>
        </a:fontRef>
        <a:schemeClr val="dk1"/>
      </a:tcTxStyle>
      <a:tcStyle>
        <a:tcBdr/>
      </a:tcStyle>
    </a:swCell>
    <a:firstRow>
      <a:tcTxStyle b="on">
        <a:fontRef idx="minor">
          <a:srgbClr val="00000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中間スタイル 3 - アクセント 5">
    <a:wholeTbl>
      <a:tcTxStyle>
        <a:fontRef idx="minor">
          <a:srgbClr val="00000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rgbClr val="000000"/>
        </a:fontRef>
        <a:schemeClr val="lt1"/>
      </a:tcTxStyle>
      <a:tcStyle>
        <a:tcBdr/>
        <a:fill>
          <a:solidFill>
            <a:schemeClr val="accent5"/>
          </a:solidFill>
        </a:fill>
      </a:tcStyle>
    </a:lastCol>
    <a:firstCol>
      <a:tcTxStyle b="on">
        <a:fontRef idx="minor">
          <a:srgbClr val="00000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rgbClr val="000000"/>
        </a:fontRef>
        <a:schemeClr val="dk1"/>
      </a:tcTxStyle>
      <a:tcStyle>
        <a:tcBdr/>
      </a:tcStyle>
    </a:seCell>
    <a:swCell>
      <a:tcTxStyle b="on">
        <a:fontRef idx="minor">
          <a:srgbClr val="000000"/>
        </a:fontRef>
        <a:schemeClr val="dk1"/>
      </a:tcTxStyle>
      <a:tcStyle>
        <a:tcBdr/>
      </a:tcStyle>
    </a:swCell>
    <a:firstRow>
      <a:tcTxStyle b="on">
        <a:fontRef idx="minor">
          <a:srgbClr val="000000"/>
        </a:fontRef>
        <a:schemeClr val="lt1"/>
      </a:tcTxStyle>
      <a:tcStyle>
        <a:tcBdr>
          <a:bottom>
            <a:ln w="25400" cmpd="sng">
              <a:solidFill>
                <a:schemeClr val="dk1"/>
              </a:solidFill>
            </a:ln>
          </a:bottom>
        </a:tcBdr>
        <a:fill>
          <a:solidFill>
            <a:schemeClr val="accent5"/>
          </a:solidFill>
        </a:fill>
      </a:tcStyle>
    </a:firstRow>
  </a:tblStyle>
  <a:tblStyle styleId="{ED083AE6-46FA-4A59-8FB0-9F97EB10719F}" styleName="淡色スタイル 3 - アクセント 4">
    <a:wholeTbl>
      <a:tcTxStyle>
        <a:fontRef idx="minor">
          <a:srgbClr val="00000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6D9F66E-5EB9-4882-86FB-DCBF35E3C3E4}" styleName="中間スタイル 4 - アクセント 6">
    <a:wholeTbl>
      <a:tcTxStyle>
        <a:fontRef idx="minor">
          <a:srgbClr val="00000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淡色スタイル 3 - アクセント 6">
    <a:wholeTbl>
      <a:tcTxStyle>
        <a:fontRef idx="minor">
          <a:srgbClr val="00000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スタイル (淡色) 3">
    <a:wholeTbl>
      <a:tcTxStyle>
        <a:fontRef idx="minor">
          <a:srgbClr val="00000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ABFCF23-3B69-468F-B69F-88F6DE6A72F2}" styleName="中間スタイル 1 - アクセント 5">
    <a:wholeTbl>
      <a:tcTxStyle>
        <a:fontRef idx="minor">
          <a:srgbClr val="00000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rgbClr val="000000"/>
        </a:fontRef>
        <a:schemeClr val="lt1"/>
      </a:tcTxStyle>
      <a:tcStyle>
        <a:tcBdr/>
        <a:fill>
          <a:solidFill>
            <a:schemeClr val="accent5"/>
          </a:solidFill>
        </a:fill>
      </a:tcStyle>
    </a:firstRow>
  </a:tblStyle>
  <a:tblStyle styleId="{BDBED569-4797-4DF1-A0F4-6AAB3CD982D8}" styleName="淡色スタイル 3 - アクセント 5">
    <a:wholeTbl>
      <a:tcTxStyle>
        <a:fontRef idx="minor">
          <a:srgbClr val="00000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1"/>
    <p:restoredTop sz="94496" autoAdjust="0"/>
  </p:normalViewPr>
  <p:slideViewPr>
    <p:cSldViewPr snapToGrid="0">
      <p:cViewPr varScale="1">
        <p:scale>
          <a:sx n="64" d="100"/>
          <a:sy n="64" d="100"/>
        </p:scale>
        <p:origin x="1014" y="72"/>
      </p:cViewPr>
      <p:guideLst/>
    </p:cSldViewPr>
  </p:slid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洋輔 浄土" userId="06d56449ef9b25e6" providerId="LiveId" clId="{C754E810-9A90-4ADA-AF46-F708DDA3E875}"/>
    <pc:docChg chg="undo redo custSel addSld delSld modSld">
      <pc:chgData name="洋輔 浄土" userId="06d56449ef9b25e6" providerId="LiveId" clId="{C754E810-9A90-4ADA-AF46-F708DDA3E875}" dt="2025-07-01T06:22:22.712" v="3710"/>
      <pc:docMkLst>
        <pc:docMk/>
      </pc:docMkLst>
      <pc:sldChg chg="modSp mod">
        <pc:chgData name="洋輔 浄土" userId="06d56449ef9b25e6" providerId="LiveId" clId="{C754E810-9A90-4ADA-AF46-F708DDA3E875}" dt="2025-07-01T06:21:32.835" v="3694"/>
        <pc:sldMkLst>
          <pc:docMk/>
          <pc:sldMk cId="2468594121" sldId="345"/>
        </pc:sldMkLst>
        <pc:spChg chg="mod">
          <ac:chgData name="洋輔 浄土" userId="06d56449ef9b25e6" providerId="LiveId" clId="{C754E810-9A90-4ADA-AF46-F708DDA3E875}" dt="2025-07-01T06:21:32.835" v="3694"/>
          <ac:spMkLst>
            <pc:docMk/>
            <pc:sldMk cId="2468594121" sldId="345"/>
            <ac:spMk id="1339" creationId="{00000000-0000-0000-0000-000000000000}"/>
          </ac:spMkLst>
        </pc:spChg>
        <pc:spChg chg="mod">
          <ac:chgData name="洋輔 浄土" userId="06d56449ef9b25e6" providerId="LiveId" clId="{C754E810-9A90-4ADA-AF46-F708DDA3E875}" dt="2025-06-27T02:22:24.580" v="577" actId="1076"/>
          <ac:spMkLst>
            <pc:docMk/>
            <pc:sldMk cId="2468594121" sldId="345"/>
            <ac:spMk id="1341" creationId="{00000000-0000-0000-0000-000000000000}"/>
          </ac:spMkLst>
        </pc:spChg>
        <pc:spChg chg="mod">
          <ac:chgData name="洋輔 浄土" userId="06d56449ef9b25e6" providerId="LiveId" clId="{C754E810-9A90-4ADA-AF46-F708DDA3E875}" dt="2025-06-27T02:22:21.557" v="576" actId="14100"/>
          <ac:spMkLst>
            <pc:docMk/>
            <pc:sldMk cId="2468594121" sldId="345"/>
            <ac:spMk id="1342" creationId="{00000000-0000-0000-0000-000000000000}"/>
          </ac:spMkLst>
        </pc:spChg>
      </pc:sldChg>
      <pc:sldChg chg="modSp mod">
        <pc:chgData name="洋輔 浄土" userId="06d56449ef9b25e6" providerId="LiveId" clId="{C754E810-9A90-4ADA-AF46-F708DDA3E875}" dt="2025-06-27T01:46:40.290" v="19"/>
        <pc:sldMkLst>
          <pc:docMk/>
          <pc:sldMk cId="3637098405" sldId="389"/>
        </pc:sldMkLst>
        <pc:spChg chg="mod">
          <ac:chgData name="洋輔 浄土" userId="06d56449ef9b25e6" providerId="LiveId" clId="{C754E810-9A90-4ADA-AF46-F708DDA3E875}" dt="2025-06-27T01:46:40.290" v="19"/>
          <ac:spMkLst>
            <pc:docMk/>
            <pc:sldMk cId="3637098405" sldId="389"/>
            <ac:spMk id="1302" creationId="{00000000-0000-0000-0000-000000000000}"/>
          </ac:spMkLst>
        </pc:spChg>
      </pc:sldChg>
      <pc:sldChg chg="modSp mod">
        <pc:chgData name="洋輔 浄土" userId="06d56449ef9b25e6" providerId="LiveId" clId="{C754E810-9A90-4ADA-AF46-F708DDA3E875}" dt="2025-06-30T05:42:31.162" v="639"/>
        <pc:sldMkLst>
          <pc:docMk/>
          <pc:sldMk cId="3479960679" sldId="390"/>
        </pc:sldMkLst>
        <pc:spChg chg="mod">
          <ac:chgData name="洋輔 浄土" userId="06d56449ef9b25e6" providerId="LiveId" clId="{C754E810-9A90-4ADA-AF46-F708DDA3E875}" dt="2025-06-30T05:42:31.162" v="639"/>
          <ac:spMkLst>
            <pc:docMk/>
            <pc:sldMk cId="3479960679" sldId="390"/>
            <ac:spMk id="1331" creationId="{00000000-0000-0000-0000-000000000000}"/>
          </ac:spMkLst>
        </pc:spChg>
      </pc:sldChg>
      <pc:sldChg chg="modSp mod">
        <pc:chgData name="洋輔 浄土" userId="06d56449ef9b25e6" providerId="LiveId" clId="{C754E810-9A90-4ADA-AF46-F708DDA3E875}" dt="2025-07-01T06:22:22.712" v="3710"/>
        <pc:sldMkLst>
          <pc:docMk/>
          <pc:sldMk cId="1119340429" sldId="391"/>
        </pc:sldMkLst>
        <pc:spChg chg="mod">
          <ac:chgData name="洋輔 浄土" userId="06d56449ef9b25e6" providerId="LiveId" clId="{C754E810-9A90-4ADA-AF46-F708DDA3E875}" dt="2025-07-01T06:22:22.712" v="3710"/>
          <ac:spMkLst>
            <pc:docMk/>
            <pc:sldMk cId="1119340429" sldId="391"/>
            <ac:spMk id="1350" creationId="{00000000-0000-0000-0000-000000000000}"/>
          </ac:spMkLst>
        </pc:spChg>
        <pc:spChg chg="mod">
          <ac:chgData name="洋輔 浄土" userId="06d56449ef9b25e6" providerId="LiveId" clId="{C754E810-9A90-4ADA-AF46-F708DDA3E875}" dt="2025-06-30T08:56:26.263" v="2688" actId="20577"/>
          <ac:spMkLst>
            <pc:docMk/>
            <pc:sldMk cId="1119340429" sldId="391"/>
            <ac:spMk id="1351" creationId="{00000000-0000-0000-0000-000000000000}"/>
          </ac:spMkLst>
        </pc:spChg>
      </pc:sldChg>
      <pc:sldChg chg="modSp mod">
        <pc:chgData name="洋輔 浄土" userId="06d56449ef9b25e6" providerId="LiveId" clId="{C754E810-9A90-4ADA-AF46-F708DDA3E875}" dt="2025-06-30T05:47:29.563" v="808"/>
        <pc:sldMkLst>
          <pc:docMk/>
          <pc:sldMk cId="1540370390" sldId="396"/>
        </pc:sldMkLst>
        <pc:spChg chg="mod">
          <ac:chgData name="洋輔 浄土" userId="06d56449ef9b25e6" providerId="LiveId" clId="{C754E810-9A90-4ADA-AF46-F708DDA3E875}" dt="2025-06-30T05:47:29.563" v="808"/>
          <ac:spMkLst>
            <pc:docMk/>
            <pc:sldMk cId="1540370390" sldId="396"/>
            <ac:spMk id="1334" creationId="{00000000-0000-0000-0000-000000000000}"/>
          </ac:spMkLst>
        </pc:spChg>
        <pc:spChg chg="mod">
          <ac:chgData name="洋輔 浄土" userId="06d56449ef9b25e6" providerId="LiveId" clId="{C754E810-9A90-4ADA-AF46-F708DDA3E875}" dt="2025-06-30T05:43:17.229" v="655"/>
          <ac:spMkLst>
            <pc:docMk/>
            <pc:sldMk cId="1540370390" sldId="396"/>
            <ac:spMk id="1337" creationId="{00000000-0000-0000-0000-000000000000}"/>
          </ac:spMkLst>
        </pc:spChg>
      </pc:sldChg>
      <pc:sldChg chg="modSp mod">
        <pc:chgData name="洋輔 浄土" userId="06d56449ef9b25e6" providerId="LiveId" clId="{C754E810-9A90-4ADA-AF46-F708DDA3E875}" dt="2025-06-30T06:29:19.494" v="1163"/>
        <pc:sldMkLst>
          <pc:docMk/>
          <pc:sldMk cId="3840705308" sldId="398"/>
        </pc:sldMkLst>
        <pc:spChg chg="mod">
          <ac:chgData name="洋輔 浄土" userId="06d56449ef9b25e6" providerId="LiveId" clId="{C754E810-9A90-4ADA-AF46-F708DDA3E875}" dt="2025-06-30T06:29:19.494" v="1163"/>
          <ac:spMkLst>
            <pc:docMk/>
            <pc:sldMk cId="3840705308" sldId="398"/>
            <ac:spMk id="1413" creationId="{00000000-0000-0000-0000-000000000000}"/>
          </ac:spMkLst>
        </pc:spChg>
      </pc:sldChg>
      <pc:sldChg chg="modSp mod">
        <pc:chgData name="洋輔 浄土" userId="06d56449ef9b25e6" providerId="LiveId" clId="{C754E810-9A90-4ADA-AF46-F708DDA3E875}" dt="2025-06-30T06:29:35.485" v="1164" actId="1076"/>
        <pc:sldMkLst>
          <pc:docMk/>
          <pc:sldMk cId="3670199555" sldId="403"/>
        </pc:sldMkLst>
        <pc:picChg chg="mod">
          <ac:chgData name="洋輔 浄土" userId="06d56449ef9b25e6" providerId="LiveId" clId="{C754E810-9A90-4ADA-AF46-F708DDA3E875}" dt="2025-06-30T06:29:35.485" v="1164" actId="1076"/>
          <ac:picMkLst>
            <pc:docMk/>
            <pc:sldMk cId="3670199555" sldId="403"/>
            <ac:picMk id="1418" creationId="{00000000-0000-0000-0000-000000000000}"/>
          </ac:picMkLst>
        </pc:picChg>
      </pc:sldChg>
      <pc:sldChg chg="modSp mod">
        <pc:chgData name="洋輔 浄土" userId="06d56449ef9b25e6" providerId="LiveId" clId="{C754E810-9A90-4ADA-AF46-F708DDA3E875}" dt="2025-06-30T06:27:41.841" v="1101" actId="207"/>
        <pc:sldMkLst>
          <pc:docMk/>
          <pc:sldMk cId="307414107" sldId="405"/>
        </pc:sldMkLst>
        <pc:spChg chg="mod">
          <ac:chgData name="洋輔 浄土" userId="06d56449ef9b25e6" providerId="LiveId" clId="{C754E810-9A90-4ADA-AF46-F708DDA3E875}" dt="2025-06-30T06:27:41.841" v="1101" actId="207"/>
          <ac:spMkLst>
            <pc:docMk/>
            <pc:sldMk cId="307414107" sldId="405"/>
            <ac:spMk id="1345" creationId="{00000000-0000-0000-0000-000000000000}"/>
          </ac:spMkLst>
        </pc:spChg>
      </pc:sldChg>
      <pc:sldChg chg="modSp mod">
        <pc:chgData name="洋輔 浄土" userId="06d56449ef9b25e6" providerId="LiveId" clId="{C754E810-9A90-4ADA-AF46-F708DDA3E875}" dt="2025-07-01T06:22:15.125" v="3705"/>
        <pc:sldMkLst>
          <pc:docMk/>
          <pc:sldMk cId="37483416" sldId="407"/>
        </pc:sldMkLst>
        <pc:spChg chg="mod">
          <ac:chgData name="洋輔 浄土" userId="06d56449ef9b25e6" providerId="LiveId" clId="{C754E810-9A90-4ADA-AF46-F708DDA3E875}" dt="2025-07-01T06:22:15.125" v="3705"/>
          <ac:spMkLst>
            <pc:docMk/>
            <pc:sldMk cId="37483416" sldId="407"/>
            <ac:spMk id="1358" creationId="{00000000-0000-0000-0000-000000000000}"/>
          </ac:spMkLst>
        </pc:spChg>
        <pc:spChg chg="mod">
          <ac:chgData name="洋輔 浄土" userId="06d56449ef9b25e6" providerId="LiveId" clId="{C754E810-9A90-4ADA-AF46-F708DDA3E875}" dt="2025-06-30T08:56:09.093" v="2671" actId="20577"/>
          <ac:spMkLst>
            <pc:docMk/>
            <pc:sldMk cId="37483416" sldId="407"/>
            <ac:spMk id="1359" creationId="{00000000-0000-0000-0000-000000000000}"/>
          </ac:spMkLst>
        </pc:spChg>
        <pc:spChg chg="mod">
          <ac:chgData name="洋輔 浄土" userId="06d56449ef9b25e6" providerId="LiveId" clId="{C754E810-9A90-4ADA-AF46-F708DDA3E875}" dt="2025-07-01T06:19:56.767" v="3680" actId="6549"/>
          <ac:spMkLst>
            <pc:docMk/>
            <pc:sldMk cId="37483416" sldId="407"/>
            <ac:spMk id="1361" creationId="{00000000-0000-0000-0000-000000000000}"/>
          </ac:spMkLst>
        </pc:spChg>
      </pc:sldChg>
      <pc:sldChg chg="addSp delSp modSp mod">
        <pc:chgData name="洋輔 浄土" userId="06d56449ef9b25e6" providerId="LiveId" clId="{C754E810-9A90-4ADA-AF46-F708DDA3E875}" dt="2025-06-30T06:13:18.893" v="951"/>
        <pc:sldMkLst>
          <pc:docMk/>
          <pc:sldMk cId="1079564700" sldId="408"/>
        </pc:sldMkLst>
        <pc:spChg chg="add del mod">
          <ac:chgData name="洋輔 浄土" userId="06d56449ef9b25e6" providerId="LiveId" clId="{C754E810-9A90-4ADA-AF46-F708DDA3E875}" dt="2025-06-30T06:12:06.204" v="919" actId="478"/>
          <ac:spMkLst>
            <pc:docMk/>
            <pc:sldMk cId="1079564700" sldId="408"/>
            <ac:spMk id="2" creationId="{7B74B9B8-F021-F9FE-9B3C-CAABB1A8553E}"/>
          </ac:spMkLst>
        </pc:spChg>
        <pc:spChg chg="mod">
          <ac:chgData name="洋輔 浄土" userId="06d56449ef9b25e6" providerId="LiveId" clId="{C754E810-9A90-4ADA-AF46-F708DDA3E875}" dt="2025-06-30T06:13:12.733" v="943"/>
          <ac:spMkLst>
            <pc:docMk/>
            <pc:sldMk cId="1079564700" sldId="408"/>
            <ac:spMk id="1366" creationId="{00000000-0000-0000-0000-000000000000}"/>
          </ac:spMkLst>
        </pc:spChg>
        <pc:spChg chg="mod">
          <ac:chgData name="洋輔 浄土" userId="06d56449ef9b25e6" providerId="LiveId" clId="{C754E810-9A90-4ADA-AF46-F708DDA3E875}" dt="2025-06-30T06:13:16.369" v="947"/>
          <ac:spMkLst>
            <pc:docMk/>
            <pc:sldMk cId="1079564700" sldId="408"/>
            <ac:spMk id="1367" creationId="{00000000-0000-0000-0000-000000000000}"/>
          </ac:spMkLst>
        </pc:spChg>
        <pc:spChg chg="mod">
          <ac:chgData name="洋輔 浄土" userId="06d56449ef9b25e6" providerId="LiveId" clId="{C754E810-9A90-4ADA-AF46-F708DDA3E875}" dt="2025-06-30T06:13:18.893" v="951"/>
          <ac:spMkLst>
            <pc:docMk/>
            <pc:sldMk cId="1079564700" sldId="408"/>
            <ac:spMk id="1368" creationId="{00000000-0000-0000-0000-000000000000}"/>
          </ac:spMkLst>
        </pc:spChg>
        <pc:spChg chg="mod">
          <ac:chgData name="洋輔 浄土" userId="06d56449ef9b25e6" providerId="LiveId" clId="{C754E810-9A90-4ADA-AF46-F708DDA3E875}" dt="2025-06-27T02:14:49.307" v="356" actId="115"/>
          <ac:spMkLst>
            <pc:docMk/>
            <pc:sldMk cId="1079564700" sldId="408"/>
            <ac:spMk id="1382" creationId="{00000000-0000-0000-0000-000000000000}"/>
          </ac:spMkLst>
        </pc:spChg>
        <pc:spChg chg="mod">
          <ac:chgData name="洋輔 浄土" userId="06d56449ef9b25e6" providerId="LiveId" clId="{C754E810-9A90-4ADA-AF46-F708DDA3E875}" dt="2025-06-27T02:14:21.156" v="329"/>
          <ac:spMkLst>
            <pc:docMk/>
            <pc:sldMk cId="1079564700" sldId="408"/>
            <ac:spMk id="1383" creationId="{00000000-0000-0000-0000-000000000000}"/>
          </ac:spMkLst>
        </pc:spChg>
        <pc:spChg chg="mod">
          <ac:chgData name="洋輔 浄土" userId="06d56449ef9b25e6" providerId="LiveId" clId="{C754E810-9A90-4ADA-AF46-F708DDA3E875}" dt="2025-06-27T02:15:15.294" v="370"/>
          <ac:spMkLst>
            <pc:docMk/>
            <pc:sldMk cId="1079564700" sldId="408"/>
            <ac:spMk id="1384" creationId="{00000000-0000-0000-0000-000000000000}"/>
          </ac:spMkLst>
        </pc:spChg>
        <pc:spChg chg="mod">
          <ac:chgData name="洋輔 浄土" userId="06d56449ef9b25e6" providerId="LiveId" clId="{C754E810-9A90-4ADA-AF46-F708DDA3E875}" dt="2025-06-30T06:13:05.994" v="931"/>
          <ac:spMkLst>
            <pc:docMk/>
            <pc:sldMk cId="1079564700" sldId="408"/>
            <ac:spMk id="1385" creationId="{00000000-0000-0000-0000-000000000000}"/>
          </ac:spMkLst>
        </pc:spChg>
      </pc:sldChg>
      <pc:sldChg chg="modSp mod">
        <pc:chgData name="洋輔 浄土" userId="06d56449ef9b25e6" providerId="LiveId" clId="{C754E810-9A90-4ADA-AF46-F708DDA3E875}" dt="2025-06-30T08:34:49.919" v="1247"/>
        <pc:sldMkLst>
          <pc:docMk/>
          <pc:sldMk cId="3033833515" sldId="409"/>
        </pc:sldMkLst>
        <pc:graphicFrameChg chg="mod modGraphic">
          <ac:chgData name="洋輔 浄土" userId="06d56449ef9b25e6" providerId="LiveId" clId="{C754E810-9A90-4ADA-AF46-F708DDA3E875}" dt="2025-06-30T08:34:49.919" v="1247"/>
          <ac:graphicFrameMkLst>
            <pc:docMk/>
            <pc:sldMk cId="3033833515" sldId="409"/>
            <ac:graphicFrameMk id="1394" creationId="{00000000-0000-0000-0000-000000000000}"/>
          </ac:graphicFrameMkLst>
        </pc:graphicFrameChg>
      </pc:sldChg>
      <pc:sldChg chg="modSp mod">
        <pc:chgData name="洋輔 浄土" userId="06d56449ef9b25e6" providerId="LiveId" clId="{C754E810-9A90-4ADA-AF46-F708DDA3E875}" dt="2025-06-30T06:32:56.451" v="1234"/>
        <pc:sldMkLst>
          <pc:docMk/>
          <pc:sldMk cId="1753135070" sldId="410"/>
        </pc:sldMkLst>
        <pc:spChg chg="mod">
          <ac:chgData name="洋輔 浄土" userId="06d56449ef9b25e6" providerId="LiveId" clId="{C754E810-9A90-4ADA-AF46-F708DDA3E875}" dt="2025-06-30T06:32:56.451" v="1234"/>
          <ac:spMkLst>
            <pc:docMk/>
            <pc:sldMk cId="1753135070" sldId="410"/>
            <ac:spMk id="1398" creationId="{00000000-0000-0000-0000-000000000000}"/>
          </ac:spMkLst>
        </pc:spChg>
        <pc:spChg chg="mod">
          <ac:chgData name="洋輔 浄土" userId="06d56449ef9b25e6" providerId="LiveId" clId="{C754E810-9A90-4ADA-AF46-F708DDA3E875}" dt="2025-06-27T01:50:33.332" v="99" actId="6549"/>
          <ac:spMkLst>
            <pc:docMk/>
            <pc:sldMk cId="1753135070" sldId="410"/>
            <ac:spMk id="1399" creationId="{00000000-0000-0000-0000-000000000000}"/>
          </ac:spMkLst>
        </pc:spChg>
        <pc:spChg chg="mod">
          <ac:chgData name="洋輔 浄土" userId="06d56449ef9b25e6" providerId="LiveId" clId="{C754E810-9A90-4ADA-AF46-F708DDA3E875}" dt="2025-06-30T06:26:43.088" v="1100" actId="115"/>
          <ac:spMkLst>
            <pc:docMk/>
            <pc:sldMk cId="1753135070" sldId="410"/>
            <ac:spMk id="1401" creationId="{00000000-0000-0000-0000-000000000000}"/>
          </ac:spMkLst>
        </pc:spChg>
      </pc:sldChg>
      <pc:sldChg chg="delSp modSp add mod">
        <pc:chgData name="洋輔 浄土" userId="06d56449ef9b25e6" providerId="LiveId" clId="{C754E810-9A90-4ADA-AF46-F708DDA3E875}" dt="2025-06-30T08:47:37.227" v="2557" actId="207"/>
        <pc:sldMkLst>
          <pc:docMk/>
          <pc:sldMk cId="2971722833" sldId="411"/>
        </pc:sldMkLst>
        <pc:spChg chg="mod">
          <ac:chgData name="洋輔 浄土" userId="06d56449ef9b25e6" providerId="LiveId" clId="{C754E810-9A90-4ADA-AF46-F708DDA3E875}" dt="2025-06-30T08:47:37.227" v="2557" actId="207"/>
          <ac:spMkLst>
            <pc:docMk/>
            <pc:sldMk cId="2971722833" sldId="411"/>
            <ac:spMk id="1345" creationId="{4776D39B-069D-431F-CCF2-4A8AED9A7369}"/>
          </ac:spMkLst>
        </pc:spChg>
        <pc:spChg chg="del">
          <ac:chgData name="洋輔 浄土" userId="06d56449ef9b25e6" providerId="LiveId" clId="{C754E810-9A90-4ADA-AF46-F708DDA3E875}" dt="2025-06-30T08:44:13.529" v="1775" actId="478"/>
          <ac:spMkLst>
            <pc:docMk/>
            <pc:sldMk cId="2971722833" sldId="411"/>
            <ac:spMk id="1347" creationId="{E7892B57-0046-0A4A-0A63-3101CC318351}"/>
          </ac:spMkLst>
        </pc:spChg>
        <pc:spChg chg="del">
          <ac:chgData name="洋輔 浄土" userId="06d56449ef9b25e6" providerId="LiveId" clId="{C754E810-9A90-4ADA-AF46-F708DDA3E875}" dt="2025-06-30T08:44:15.090" v="1776" actId="478"/>
          <ac:spMkLst>
            <pc:docMk/>
            <pc:sldMk cId="2971722833" sldId="411"/>
            <ac:spMk id="1348" creationId="{329C0486-F585-85D4-F4A5-B9FD503B4AE9}"/>
          </ac:spMkLst>
        </pc:spChg>
      </pc:sldChg>
      <pc:sldChg chg="modSp add mod">
        <pc:chgData name="洋輔 浄土" userId="06d56449ef9b25e6" providerId="LiveId" clId="{C754E810-9A90-4ADA-AF46-F708DDA3E875}" dt="2025-06-30T08:59:57.076" v="3531"/>
        <pc:sldMkLst>
          <pc:docMk/>
          <pc:sldMk cId="252388886" sldId="412"/>
        </pc:sldMkLst>
        <pc:spChg chg="mod">
          <ac:chgData name="洋輔 浄土" userId="06d56449ef9b25e6" providerId="LiveId" clId="{C754E810-9A90-4ADA-AF46-F708DDA3E875}" dt="2025-06-30T08:59:57.076" v="3531"/>
          <ac:spMkLst>
            <pc:docMk/>
            <pc:sldMk cId="252388886" sldId="412"/>
            <ac:spMk id="1350" creationId="{F8E442B1-B14D-276F-35F7-5A5F97DABCE8}"/>
          </ac:spMkLst>
        </pc:spChg>
        <pc:spChg chg="mod">
          <ac:chgData name="洋輔 浄土" userId="06d56449ef9b25e6" providerId="LiveId" clId="{C754E810-9A90-4ADA-AF46-F708DDA3E875}" dt="2025-06-30T08:59:51.209" v="3520" actId="1076"/>
          <ac:spMkLst>
            <pc:docMk/>
            <pc:sldMk cId="252388886" sldId="412"/>
            <ac:spMk id="1351" creationId="{4EA4E855-1AC3-CB5A-5490-8B0783BBE9B6}"/>
          </ac:spMkLst>
        </pc:spChg>
      </pc:sldChg>
      <pc:sldChg chg="new del">
        <pc:chgData name="洋輔 浄土" userId="06d56449ef9b25e6" providerId="LiveId" clId="{C754E810-9A90-4ADA-AF46-F708DDA3E875}" dt="2025-06-30T08:57:27.579" v="2690" actId="47"/>
        <pc:sldMkLst>
          <pc:docMk/>
          <pc:sldMk cId="3486945312" sldId="412"/>
        </pc:sldMkLst>
      </pc:sldChg>
      <pc:sldChg chg="addSp delSp modSp new mod modClrScheme chgLayout">
        <pc:chgData name="洋輔 浄土" userId="06d56449ef9b25e6" providerId="LiveId" clId="{C754E810-9A90-4ADA-AF46-F708DDA3E875}" dt="2025-07-01T06:17:53.119" v="3573" actId="14100"/>
        <pc:sldMkLst>
          <pc:docMk/>
          <pc:sldMk cId="4053177905" sldId="413"/>
        </pc:sldMkLst>
        <pc:spChg chg="del">
          <ac:chgData name="洋輔 浄土" userId="06d56449ef9b25e6" providerId="LiveId" clId="{C754E810-9A90-4ADA-AF46-F708DDA3E875}" dt="2025-07-01T06:13:32.861" v="3533" actId="700"/>
          <ac:spMkLst>
            <pc:docMk/>
            <pc:sldMk cId="4053177905" sldId="413"/>
            <ac:spMk id="2" creationId="{83B4111B-230C-BFA1-ADA8-FA7C562957F4}"/>
          </ac:spMkLst>
        </pc:spChg>
        <pc:spChg chg="del">
          <ac:chgData name="洋輔 浄土" userId="06d56449ef9b25e6" providerId="LiveId" clId="{C754E810-9A90-4ADA-AF46-F708DDA3E875}" dt="2025-07-01T06:13:32.861" v="3533" actId="700"/>
          <ac:spMkLst>
            <pc:docMk/>
            <pc:sldMk cId="4053177905" sldId="413"/>
            <ac:spMk id="3" creationId="{604DDB02-D808-EC14-AD69-69CA263BB3D5}"/>
          </ac:spMkLst>
        </pc:spChg>
        <pc:spChg chg="del">
          <ac:chgData name="洋輔 浄土" userId="06d56449ef9b25e6" providerId="LiveId" clId="{C754E810-9A90-4ADA-AF46-F708DDA3E875}" dt="2025-07-01T06:13:32.861" v="3533" actId="700"/>
          <ac:spMkLst>
            <pc:docMk/>
            <pc:sldMk cId="4053177905" sldId="413"/>
            <ac:spMk id="4" creationId="{D8A34402-FA69-0F0F-3D69-DA0D1CE20C61}"/>
          </ac:spMkLst>
        </pc:spChg>
        <pc:spChg chg="mod ord">
          <ac:chgData name="洋輔 浄土" userId="06d56449ef9b25e6" providerId="LiveId" clId="{C754E810-9A90-4ADA-AF46-F708DDA3E875}" dt="2025-07-01T06:13:32.861" v="3533" actId="700"/>
          <ac:spMkLst>
            <pc:docMk/>
            <pc:sldMk cId="4053177905" sldId="413"/>
            <ac:spMk id="5" creationId="{4637CC8F-BD69-E3F9-E698-5F5F09F17C3B}"/>
          </ac:spMkLst>
        </pc:spChg>
        <pc:picChg chg="add mod">
          <ac:chgData name="洋輔 浄土" userId="06d56449ef9b25e6" providerId="LiveId" clId="{C754E810-9A90-4ADA-AF46-F708DDA3E875}" dt="2025-07-01T06:17:53.119" v="3573" actId="14100"/>
          <ac:picMkLst>
            <pc:docMk/>
            <pc:sldMk cId="4053177905" sldId="413"/>
            <ac:picMk id="7" creationId="{508B026F-A399-9984-A67F-90A34394121E}"/>
          </ac:picMkLst>
        </pc:picChg>
      </pc:sldChg>
      <pc:sldChg chg="addSp delSp modSp add mod">
        <pc:chgData name="洋輔 浄土" userId="06d56449ef9b25e6" providerId="LiveId" clId="{C754E810-9A90-4ADA-AF46-F708DDA3E875}" dt="2025-07-01T06:16:58.545" v="3567" actId="14100"/>
        <pc:sldMkLst>
          <pc:docMk/>
          <pc:sldMk cId="724055110" sldId="414"/>
        </pc:sldMkLst>
        <pc:picChg chg="add mod">
          <ac:chgData name="洋輔 浄土" userId="06d56449ef9b25e6" providerId="LiveId" clId="{C754E810-9A90-4ADA-AF46-F708DDA3E875}" dt="2025-07-01T06:16:58.545" v="3567" actId="14100"/>
          <ac:picMkLst>
            <pc:docMk/>
            <pc:sldMk cId="724055110" sldId="414"/>
            <ac:picMk id="3" creationId="{AA7A787D-BAD3-3448-59C0-2AF16D3E2811}"/>
          </ac:picMkLst>
        </pc:picChg>
        <pc:picChg chg="del">
          <ac:chgData name="洋輔 浄土" userId="06d56449ef9b25e6" providerId="LiveId" clId="{C754E810-9A90-4ADA-AF46-F708DDA3E875}" dt="2025-07-01T06:13:56.500" v="3540" actId="478"/>
          <ac:picMkLst>
            <pc:docMk/>
            <pc:sldMk cId="724055110" sldId="414"/>
            <ac:picMk id="7" creationId="{2234AA89-B296-D4A1-0ED2-0F23753898A3}"/>
          </ac:picMkLst>
        </pc:picChg>
      </pc:sldChg>
      <pc:sldChg chg="addSp delSp modSp add mod">
        <pc:chgData name="洋輔 浄土" userId="06d56449ef9b25e6" providerId="LiveId" clId="{C754E810-9A90-4ADA-AF46-F708DDA3E875}" dt="2025-07-01T06:15:03.061" v="3550" actId="14100"/>
        <pc:sldMkLst>
          <pc:docMk/>
          <pc:sldMk cId="684609435" sldId="415"/>
        </pc:sldMkLst>
        <pc:picChg chg="del">
          <ac:chgData name="洋輔 浄土" userId="06d56449ef9b25e6" providerId="LiveId" clId="{C754E810-9A90-4ADA-AF46-F708DDA3E875}" dt="2025-07-01T06:14:29.048" v="3544" actId="478"/>
          <ac:picMkLst>
            <pc:docMk/>
            <pc:sldMk cId="684609435" sldId="415"/>
            <ac:picMk id="3" creationId="{48E44FBA-2B09-C358-DF63-DE071C93B3DB}"/>
          </ac:picMkLst>
        </pc:picChg>
        <pc:picChg chg="add mod">
          <ac:chgData name="洋輔 浄土" userId="06d56449ef9b25e6" providerId="LiveId" clId="{C754E810-9A90-4ADA-AF46-F708DDA3E875}" dt="2025-07-01T06:15:03.061" v="3550" actId="14100"/>
          <ac:picMkLst>
            <pc:docMk/>
            <pc:sldMk cId="684609435" sldId="415"/>
            <ac:picMk id="4" creationId="{E5065812-7A6C-281B-7963-000CF9E9276F}"/>
          </ac:picMkLst>
        </pc:picChg>
      </pc:sldChg>
      <pc:sldChg chg="addSp delSp modSp new mod">
        <pc:chgData name="洋輔 浄土" userId="06d56449ef9b25e6" providerId="LiveId" clId="{C754E810-9A90-4ADA-AF46-F708DDA3E875}" dt="2025-07-01T06:16:00.711" v="3558" actId="22"/>
        <pc:sldMkLst>
          <pc:docMk/>
          <pc:sldMk cId="2197680770" sldId="416"/>
        </pc:sldMkLst>
        <pc:picChg chg="add mod">
          <ac:chgData name="洋輔 浄土" userId="06d56449ef9b25e6" providerId="LiveId" clId="{C754E810-9A90-4ADA-AF46-F708DDA3E875}" dt="2025-07-01T06:15:46.701" v="3556" actId="14100"/>
          <ac:picMkLst>
            <pc:docMk/>
            <pc:sldMk cId="2197680770" sldId="416"/>
            <ac:picMk id="4" creationId="{EF45A755-A0D6-1019-4A49-0F955BE03296}"/>
          </ac:picMkLst>
        </pc:picChg>
        <pc:picChg chg="add del">
          <ac:chgData name="洋輔 浄土" userId="06d56449ef9b25e6" providerId="LiveId" clId="{C754E810-9A90-4ADA-AF46-F708DDA3E875}" dt="2025-07-01T06:16:00.711" v="3558" actId="22"/>
          <ac:picMkLst>
            <pc:docMk/>
            <pc:sldMk cId="2197680770" sldId="416"/>
            <ac:picMk id="6" creationId="{AE757E67-3C13-0ABF-843B-337D4404DDA8}"/>
          </ac:picMkLst>
        </pc:picChg>
      </pc:sldChg>
      <pc:sldChg chg="delSp add del mod">
        <pc:chgData name="洋輔 浄土" userId="06d56449ef9b25e6" providerId="LiveId" clId="{C754E810-9A90-4ADA-AF46-F708DDA3E875}" dt="2025-07-01T06:16:17.583" v="3561" actId="2696"/>
        <pc:sldMkLst>
          <pc:docMk/>
          <pc:sldMk cId="3684108428" sldId="417"/>
        </pc:sldMkLst>
        <pc:picChg chg="del">
          <ac:chgData name="洋輔 浄土" userId="06d56449ef9b25e6" providerId="LiveId" clId="{C754E810-9A90-4ADA-AF46-F708DDA3E875}" dt="2025-07-01T06:16:07.635" v="3560" actId="478"/>
          <ac:picMkLst>
            <pc:docMk/>
            <pc:sldMk cId="3684108428" sldId="417"/>
            <ac:picMk id="4" creationId="{838B1FC3-AE85-97C3-DB59-70D8CCCF467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95" name="ヘッダー プレースホルダー 1"/>
          <p:cNvSpPr>
            <a:spLocks noGrp="1"/>
          </p:cNvSpPr>
          <p:nvPr>
            <p:ph type="hdr" sz="quarter"/>
          </p:nvPr>
        </p:nvSpPr>
        <p:spPr>
          <a:xfrm>
            <a:off x="0" y="0"/>
            <a:ext cx="2889938" cy="497658"/>
          </a:xfrm>
          <a:prstGeom prst="rect">
            <a:avLst/>
          </a:prstGeom>
        </p:spPr>
        <p:txBody>
          <a:bodyPr vert="horz" lIns="91440" tIns="45720" rIns="91440" bIns="45720" rtlCol="0"/>
          <a:lstStyle>
            <a:lvl1pPr algn="l">
              <a:defRPr sz="1200"/>
            </a:lvl1pPr>
          </a:lstStyle>
          <a:p>
            <a:endParaRPr kumimoji="1" lang="ja-JP" altLang="en-US"/>
          </a:p>
        </p:txBody>
      </p:sp>
      <p:sp>
        <p:nvSpPr>
          <p:cNvPr id="1296" name="日付プレースホルダー 2"/>
          <p:cNvSpPr>
            <a:spLocks noGrp="1"/>
          </p:cNvSpPr>
          <p:nvPr>
            <p:ph type="dt" idx="1"/>
          </p:nvPr>
        </p:nvSpPr>
        <p:spPr>
          <a:xfrm>
            <a:off x="3777607" y="0"/>
            <a:ext cx="2889938" cy="497658"/>
          </a:xfrm>
          <a:prstGeom prst="rect">
            <a:avLst/>
          </a:prstGeom>
        </p:spPr>
        <p:txBody>
          <a:bodyPr vert="horz" lIns="91440" tIns="45720" rIns="91440" bIns="45720" rtlCol="0"/>
          <a:lstStyle>
            <a:lvl1pPr algn="r">
              <a:defRPr sz="1200"/>
            </a:lvl1pPr>
          </a:lstStyle>
          <a:p>
            <a:fld id="{999B8EE1-1BAA-477E-AA81-C75F452F6528}" type="datetimeFigureOut">
              <a:rPr kumimoji="1" lang="ja-JP" altLang="en-US" smtClean="0"/>
              <a:t>2025/7/18</a:t>
            </a:fld>
            <a:endParaRPr kumimoji="1" lang="ja-JP" altLang="en-US"/>
          </a:p>
        </p:txBody>
      </p:sp>
      <p:sp>
        <p:nvSpPr>
          <p:cNvPr id="1297" name="スライド イメージ プレースホルダー 3"/>
          <p:cNvSpPr>
            <a:spLocks noGrp="1" noRot="1" noChangeAspect="1"/>
          </p:cNvSpPr>
          <p:nvPr>
            <p:ph type="sldImg" idx="2"/>
          </p:nvPr>
        </p:nvSpPr>
        <p:spPr>
          <a:xfrm>
            <a:off x="358775" y="1239838"/>
            <a:ext cx="5951538" cy="3348037"/>
          </a:xfrm>
          <a:prstGeom prst="rect">
            <a:avLst/>
          </a:prstGeom>
          <a:noFill/>
          <a:ln w="12700">
            <a:solidFill>
              <a:prstClr val="black"/>
            </a:solidFill>
          </a:ln>
        </p:spPr>
        <p:txBody>
          <a:bodyPr vert="horz" lIns="91440" tIns="45720" rIns="91440" bIns="45720" rtlCol="0" anchor="ctr"/>
          <a:lstStyle/>
          <a:p>
            <a:endParaRPr lang="ja-JP" altLang="en-US"/>
          </a:p>
        </p:txBody>
      </p:sp>
      <p:sp>
        <p:nvSpPr>
          <p:cNvPr id="1298" name="ノート プレースホルダー 4"/>
          <p:cNvSpPr>
            <a:spLocks noGrp="1"/>
          </p:cNvSpPr>
          <p:nvPr>
            <p:ph type="body" sz="quarter" idx="3"/>
          </p:nvPr>
        </p:nvSpPr>
        <p:spPr>
          <a:xfrm>
            <a:off x="666909" y="4773374"/>
            <a:ext cx="5335270" cy="390548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99" name="フッター プレースホルダー 5"/>
          <p:cNvSpPr>
            <a:spLocks noGrp="1"/>
          </p:cNvSpPr>
          <p:nvPr>
            <p:ph type="ftr" sz="quarter" idx="4"/>
          </p:nvPr>
        </p:nvSpPr>
        <p:spPr>
          <a:xfrm>
            <a:off x="0" y="9421044"/>
            <a:ext cx="2889938" cy="497656"/>
          </a:xfrm>
          <a:prstGeom prst="rect">
            <a:avLst/>
          </a:prstGeom>
        </p:spPr>
        <p:txBody>
          <a:bodyPr vert="horz" lIns="91440" tIns="45720" rIns="91440" bIns="45720" rtlCol="0" anchor="b"/>
          <a:lstStyle>
            <a:lvl1pPr algn="l">
              <a:defRPr sz="1200"/>
            </a:lvl1pPr>
          </a:lstStyle>
          <a:p>
            <a:endParaRPr kumimoji="1" lang="ja-JP" altLang="en-US"/>
          </a:p>
        </p:txBody>
      </p:sp>
      <p:sp>
        <p:nvSpPr>
          <p:cNvPr id="1300" name="スライド番号プレースホルダー 6"/>
          <p:cNvSpPr>
            <a:spLocks noGrp="1"/>
          </p:cNvSpPr>
          <p:nvPr>
            <p:ph type="sldNum" sz="quarter" idx="5"/>
          </p:nvPr>
        </p:nvSpPr>
        <p:spPr>
          <a:xfrm>
            <a:off x="3777607" y="9421044"/>
            <a:ext cx="2889938" cy="497656"/>
          </a:xfrm>
          <a:prstGeom prst="rect">
            <a:avLst/>
          </a:prstGeom>
        </p:spPr>
        <p:txBody>
          <a:bodyPr vert="horz" lIns="91440" tIns="45720" rIns="91440" bIns="45720" rtlCol="0" anchor="b"/>
          <a:lstStyle>
            <a:lvl1pPr algn="r">
              <a:defRPr sz="1200"/>
            </a:lvl1pPr>
          </a:lstStyle>
          <a:p>
            <a:fld id="{9E8C9DAF-0EB7-43B6-BEF7-14E02C18312E}" type="slidenum">
              <a:rPr kumimoji="1" lang="ja-JP" altLang="en-US" smtClean="0"/>
              <a:t>‹#›</a:t>
            </a:fld>
            <a:endParaRPr kumimoji="1" lang="ja-JP" altLang="en-US"/>
          </a:p>
        </p:txBody>
      </p:sp>
    </p:spTree>
    <p:extLst>
      <p:ext uri="{BB962C8B-B14F-4D97-AF65-F5344CB8AC3E}">
        <p14:creationId xmlns:p14="http://schemas.microsoft.com/office/powerpoint/2010/main" val="14423889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5" name="スライド イメージ プレースホルダー 1"/>
          <p:cNvSpPr>
            <a:spLocks noGrp="1" noRot="1" noChangeAspect="1"/>
          </p:cNvSpPr>
          <p:nvPr>
            <p:ph type="sldImg"/>
          </p:nvPr>
        </p:nvSpPr>
        <p:spPr/>
      </p:sp>
      <p:sp>
        <p:nvSpPr>
          <p:cNvPr id="1306" name="ノート プレースホルダー 2"/>
          <p:cNvSpPr>
            <a:spLocks noGrp="1"/>
          </p:cNvSpPr>
          <p:nvPr>
            <p:ph type="body" idx="1"/>
          </p:nvPr>
        </p:nvSpPr>
        <p:spPr/>
        <p:txBody>
          <a:bodyPr/>
          <a:lstStyle/>
          <a:p>
            <a:endParaRPr kumimoji="1" lang="ja-JP" altLang="en-US" dirty="0"/>
          </a:p>
        </p:txBody>
      </p:sp>
      <p:sp>
        <p:nvSpPr>
          <p:cNvPr id="1307" name="スライド番号プレースホルダー 3"/>
          <p:cNvSpPr>
            <a:spLocks noGrp="1"/>
          </p:cNvSpPr>
          <p:nvPr>
            <p:ph type="sldNum" sz="quarter" idx="5"/>
          </p:nvPr>
        </p:nvSpPr>
        <p:spPr/>
        <p:txBody>
          <a:bodyPr/>
          <a:lstStyle/>
          <a:p>
            <a:fld id="{9E8C9DAF-0EB7-43B6-BEF7-14E02C18312E}" type="slidenum">
              <a:rPr kumimoji="1" lang="ja-JP" altLang="en-US" smtClean="0"/>
              <a:t>1</a:t>
            </a:fld>
            <a:endParaRPr kumimoji="1" lang="ja-JP" altLang="en-US"/>
          </a:p>
        </p:txBody>
      </p:sp>
    </p:spTree>
    <p:extLst>
      <p:ext uri="{BB962C8B-B14F-4D97-AF65-F5344CB8AC3E}">
        <p14:creationId xmlns:p14="http://schemas.microsoft.com/office/powerpoint/2010/main" val="4279083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3" name="スライド イメージ プレースホルダー 1"/>
          <p:cNvSpPr>
            <a:spLocks noGrp="1" noRot="1" noChangeAspect="1"/>
          </p:cNvSpPr>
          <p:nvPr>
            <p:ph type="sldImg"/>
          </p:nvPr>
        </p:nvSpPr>
        <p:spPr/>
      </p:sp>
      <p:sp>
        <p:nvSpPr>
          <p:cNvPr id="1404" name="ノート プレースホルダー 2"/>
          <p:cNvSpPr>
            <a:spLocks noGrp="1"/>
          </p:cNvSpPr>
          <p:nvPr>
            <p:ph type="body" idx="1"/>
          </p:nvPr>
        </p:nvSpPr>
        <p:spPr/>
        <p:txBody>
          <a:bodyPr/>
          <a:lstStyle/>
          <a:p>
            <a:endParaRPr kumimoji="1" lang="ja-JP" altLang="en-US" dirty="0"/>
          </a:p>
        </p:txBody>
      </p:sp>
      <p:sp>
        <p:nvSpPr>
          <p:cNvPr id="1405" name="スライド番号プレースホルダー 3"/>
          <p:cNvSpPr>
            <a:spLocks noGrp="1"/>
          </p:cNvSpPr>
          <p:nvPr>
            <p:ph type="sldNum" sz="quarter" idx="5"/>
          </p:nvPr>
        </p:nvSpPr>
        <p:spPr/>
        <p:txBody>
          <a:bodyPr/>
          <a:lstStyle/>
          <a:p>
            <a:fld id="{9E8C9DAF-0EB7-43B6-BEF7-14E02C18312E}" type="slidenum">
              <a:rPr kumimoji="1" lang="ja-JP" altLang="en-US" smtClean="0"/>
              <a:t>19</a:t>
            </a:fld>
            <a:endParaRPr kumimoji="1" lang="ja-JP" altLang="en-US"/>
          </a:p>
        </p:txBody>
      </p:sp>
    </p:spTree>
    <p:extLst>
      <p:ext uri="{BB962C8B-B14F-4D97-AF65-F5344CB8AC3E}">
        <p14:creationId xmlns:p14="http://schemas.microsoft.com/office/powerpoint/2010/main" val="896815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1" name="Date Placeholder 3"/>
          <p:cNvSpPr>
            <a:spLocks noGrp="1"/>
          </p:cNvSpPr>
          <p:nvPr>
            <p:ph type="dt" sz="half" idx="10"/>
          </p:nvPr>
        </p:nvSpPr>
        <p:spPr/>
        <p:txBody>
          <a:bodyPr/>
          <a:lstStyle/>
          <a:p>
            <a:fld id="{9748C31C-300D-4244-B8A2-D0773AEE35E9}" type="datetime1">
              <a:rPr lang="en-US" altLang="ja-JP" smtClean="0"/>
              <a:pPr/>
              <a:t>7/18/2025</a:t>
            </a:fld>
            <a:endParaRPr lang="en-US"/>
          </a:p>
        </p:txBody>
      </p:sp>
      <p:sp>
        <p:nvSpPr>
          <p:cNvPr id="1032" name="Footer Placeholder 4"/>
          <p:cNvSpPr>
            <a:spLocks noGrp="1"/>
          </p:cNvSpPr>
          <p:nvPr>
            <p:ph type="ftr" sz="quarter" idx="11"/>
          </p:nvPr>
        </p:nvSpPr>
        <p:spPr/>
        <p:txBody>
          <a:bodyPr/>
          <a:lstStyle/>
          <a:p>
            <a:endParaRPr lang="en-US"/>
          </a:p>
        </p:txBody>
      </p:sp>
      <p:sp>
        <p:nvSpPr>
          <p:cNvPr id="1033" name="Slide Number Placeholder 5"/>
          <p:cNvSpPr>
            <a:spLocks noGrp="1"/>
          </p:cNvSpPr>
          <p:nvPr>
            <p:ph type="sldNum" sz="quarter" idx="12"/>
          </p:nvPr>
        </p:nvSpPr>
        <p:spPr/>
        <p:txBody>
          <a:bodyPr/>
          <a:lstStyle/>
          <a:p>
            <a:fld id="{5FD889E0-CAB2-4699-909D-B9A88D47ACBE}" type="slidenum">
              <a:rPr lang="en-US" smtClean="0"/>
              <a:pPr/>
              <a:t>‹#›</a:t>
            </a:fld>
            <a:endParaRPr lang="en-US"/>
          </a:p>
        </p:txBody>
      </p:sp>
      <p:sp>
        <p:nvSpPr>
          <p:cNvPr id="1034" name="Rectangle 6"/>
          <p:cNvSpPr/>
          <p:nvPr/>
        </p:nvSpPr>
        <p:spPr>
          <a:xfrm>
            <a:off x="378885" y="444729"/>
            <a:ext cx="11432116"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1035" name="Group 16"/>
          <p:cNvGrpSpPr/>
          <p:nvPr/>
        </p:nvGrpSpPr>
        <p:grpSpPr>
          <a:xfrm>
            <a:off x="378885" y="1906543"/>
            <a:ext cx="11435164" cy="137411"/>
            <a:chOff x="284163" y="1759424"/>
            <a:chExt cx="8576373" cy="137411"/>
          </a:xfrm>
        </p:grpSpPr>
        <p:sp>
          <p:nvSpPr>
            <p:cNvPr id="1036"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37"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38"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1039" name="TextBox 11"/>
          <p:cNvSpPr txBox="1"/>
          <p:nvPr/>
        </p:nvSpPr>
        <p:spPr>
          <a:xfrm>
            <a:off x="10974519" y="444729"/>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1040" name="Title 1"/>
          <p:cNvSpPr>
            <a:spLocks noGrp="1"/>
          </p:cNvSpPr>
          <p:nvPr>
            <p:ph type="ctrTitle"/>
          </p:nvPr>
        </p:nvSpPr>
        <p:spPr>
          <a:xfrm>
            <a:off x="561788" y="449005"/>
            <a:ext cx="10411968"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ja-JP" altLang="en-US"/>
              <a:t>マスター タイトルの書式設定</a:t>
            </a:r>
            <a:endParaRPr/>
          </a:p>
        </p:txBody>
      </p:sp>
      <p:sp>
        <p:nvSpPr>
          <p:cNvPr id="1041" name="Subtitle 2"/>
          <p:cNvSpPr>
            <a:spLocks noGrp="1"/>
          </p:cNvSpPr>
          <p:nvPr>
            <p:ph type="subTitle" idx="1"/>
          </p:nvPr>
        </p:nvSpPr>
        <p:spPr>
          <a:xfrm>
            <a:off x="634940" y="1532427"/>
            <a:ext cx="10338816"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dirty="0"/>
              <a:t>マスター サブタイトルの書式設定</a:t>
            </a:r>
            <a:endParaRPr dirty="0"/>
          </a:p>
        </p:txBody>
      </p:sp>
      <p:sp>
        <p:nvSpPr>
          <p:cNvPr id="1042" name="Rectangle 12"/>
          <p:cNvSpPr/>
          <p:nvPr/>
        </p:nvSpPr>
        <p:spPr>
          <a:xfrm>
            <a:off x="378885" y="6227064"/>
            <a:ext cx="11432116"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Tree>
    <p:extLst>
      <p:ext uri="{BB962C8B-B14F-4D97-AF65-F5344CB8AC3E}">
        <p14:creationId xmlns:p14="http://schemas.microsoft.com/office/powerpoint/2010/main" val="3293171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137" name="Title 1"/>
          <p:cNvSpPr>
            <a:spLocks noGrp="1"/>
          </p:cNvSpPr>
          <p:nvPr>
            <p:ph type="title"/>
          </p:nvPr>
        </p:nvSpPr>
        <p:spPr>
          <a:xfrm>
            <a:off x="358588" y="1298762"/>
            <a:ext cx="5425440" cy="1162050"/>
          </a:xfrm>
          <a:noFill/>
        </p:spPr>
        <p:txBody>
          <a:bodyPr anchor="b">
            <a:noAutofit/>
          </a:bodyPr>
          <a:lstStyle>
            <a:lvl1pPr algn="ctr">
              <a:defRPr sz="3200" b="1">
                <a:solidFill>
                  <a:schemeClr val="accent2"/>
                </a:solidFill>
              </a:defRPr>
            </a:lvl1pPr>
          </a:lstStyle>
          <a:p>
            <a:r>
              <a:rPr lang="ja-JP" altLang="en-US"/>
              <a:t>マスター タイトルの書式設定</a:t>
            </a:r>
            <a:endParaRPr/>
          </a:p>
        </p:txBody>
      </p:sp>
      <p:sp>
        <p:nvSpPr>
          <p:cNvPr id="1138" name="Content Placeholder 2"/>
          <p:cNvSpPr>
            <a:spLocks noGrp="1"/>
          </p:cNvSpPr>
          <p:nvPr>
            <p:ph idx="1"/>
          </p:nvPr>
        </p:nvSpPr>
        <p:spPr>
          <a:xfrm>
            <a:off x="6378089" y="914401"/>
            <a:ext cx="542544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dirty="0"/>
          </a:p>
        </p:txBody>
      </p:sp>
      <p:sp>
        <p:nvSpPr>
          <p:cNvPr id="1139" name="Text Placeholder 3"/>
          <p:cNvSpPr>
            <a:spLocks noGrp="1"/>
          </p:cNvSpPr>
          <p:nvPr>
            <p:ph type="body" sz="half" idx="2"/>
          </p:nvPr>
        </p:nvSpPr>
        <p:spPr>
          <a:xfrm>
            <a:off x="358588" y="2456329"/>
            <a:ext cx="542544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40" name="Date Placeholder 4"/>
          <p:cNvSpPr>
            <a:spLocks noGrp="1"/>
          </p:cNvSpPr>
          <p:nvPr>
            <p:ph type="dt" sz="half" idx="10"/>
          </p:nvPr>
        </p:nvSpPr>
        <p:spPr/>
        <p:txBody>
          <a:bodyPr/>
          <a:lstStyle/>
          <a:p>
            <a:fld id="{1EC8ABC3-E2BD-4926-9C17-C9E7BF463407}" type="datetime1">
              <a:rPr lang="en-US" altLang="ja-JP" smtClean="0"/>
              <a:pPr/>
              <a:t>7/18/2025</a:t>
            </a:fld>
            <a:endParaRPr lang="en-US"/>
          </a:p>
        </p:txBody>
      </p:sp>
      <p:sp>
        <p:nvSpPr>
          <p:cNvPr id="1141" name="Footer Placeholder 5"/>
          <p:cNvSpPr>
            <a:spLocks noGrp="1"/>
          </p:cNvSpPr>
          <p:nvPr>
            <p:ph type="ftr" sz="quarter" idx="11"/>
          </p:nvPr>
        </p:nvSpPr>
        <p:spPr/>
        <p:txBody>
          <a:bodyPr/>
          <a:lstStyle/>
          <a:p>
            <a:endParaRPr lang="en-US"/>
          </a:p>
        </p:txBody>
      </p:sp>
      <p:sp>
        <p:nvSpPr>
          <p:cNvPr id="1142" name="Slide Number Placeholder 6"/>
          <p:cNvSpPr>
            <a:spLocks noGrp="1"/>
          </p:cNvSpPr>
          <p:nvPr>
            <p:ph type="sldNum" sz="quarter" idx="12"/>
          </p:nvPr>
        </p:nvSpPr>
        <p:spPr/>
        <p:txBody>
          <a:bodyPr/>
          <a:lstStyle/>
          <a:p>
            <a:fld id="{5FD889E0-CAB2-4699-909D-B9A88D47ACBE}" type="slidenum">
              <a:rPr lang="en-US" smtClean="0"/>
              <a:pPr/>
              <a:t>‹#›</a:t>
            </a:fld>
            <a:endParaRPr lang="en-US"/>
          </a:p>
        </p:txBody>
      </p:sp>
      <p:grpSp>
        <p:nvGrpSpPr>
          <p:cNvPr id="1143" name="Group 7"/>
          <p:cNvGrpSpPr/>
          <p:nvPr/>
        </p:nvGrpSpPr>
        <p:grpSpPr>
          <a:xfrm>
            <a:off x="378885" y="452719"/>
            <a:ext cx="11435164" cy="137411"/>
            <a:chOff x="284163" y="1577847"/>
            <a:chExt cx="8576373" cy="137411"/>
          </a:xfrm>
        </p:grpSpPr>
        <p:sp>
          <p:nvSpPr>
            <p:cNvPr id="1144"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45"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46"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Tree>
    <p:extLst>
      <p:ext uri="{BB962C8B-B14F-4D97-AF65-F5344CB8AC3E}">
        <p14:creationId xmlns:p14="http://schemas.microsoft.com/office/powerpoint/2010/main" val="112777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148" name="Rectangle 7"/>
          <p:cNvSpPr/>
          <p:nvPr/>
        </p:nvSpPr>
        <p:spPr>
          <a:xfrm>
            <a:off x="378885" y="4801576"/>
            <a:ext cx="11432116"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1149" name="Group 8"/>
          <p:cNvGrpSpPr/>
          <p:nvPr/>
        </p:nvGrpSpPr>
        <p:grpSpPr>
          <a:xfrm>
            <a:off x="378885" y="6263390"/>
            <a:ext cx="11435164" cy="137411"/>
            <a:chOff x="284163" y="1759424"/>
            <a:chExt cx="8576373" cy="137411"/>
          </a:xfrm>
        </p:grpSpPr>
        <p:sp>
          <p:nvSpPr>
            <p:cNvPr id="115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5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5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1153" name="Title 1"/>
          <p:cNvSpPr>
            <a:spLocks noGrp="1"/>
          </p:cNvSpPr>
          <p:nvPr>
            <p:ph type="title"/>
          </p:nvPr>
        </p:nvSpPr>
        <p:spPr>
          <a:xfrm>
            <a:off x="484095" y="4800600"/>
            <a:ext cx="11146989"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ja-JP" altLang="en-US"/>
              <a:t>マスター タイトルの書式設定</a:t>
            </a:r>
            <a:endParaRPr/>
          </a:p>
        </p:txBody>
      </p:sp>
      <p:sp>
        <p:nvSpPr>
          <p:cNvPr id="1154" name="Picture Placeholder 2"/>
          <p:cNvSpPr>
            <a:spLocks noGrp="1"/>
          </p:cNvSpPr>
          <p:nvPr>
            <p:ph type="pic" idx="1"/>
          </p:nvPr>
        </p:nvSpPr>
        <p:spPr>
          <a:xfrm>
            <a:off x="378884" y="457199"/>
            <a:ext cx="11436096"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プレースホルダーまでドラッグするかアイコンをクリックして図を追加</a:t>
            </a:r>
            <a:endParaRPr/>
          </a:p>
        </p:txBody>
      </p:sp>
      <p:sp>
        <p:nvSpPr>
          <p:cNvPr id="1155" name="Text Placeholder 3"/>
          <p:cNvSpPr>
            <a:spLocks noGrp="1"/>
          </p:cNvSpPr>
          <p:nvPr>
            <p:ph type="body" sz="half" idx="2"/>
          </p:nvPr>
        </p:nvSpPr>
        <p:spPr>
          <a:xfrm>
            <a:off x="558799" y="5367338"/>
            <a:ext cx="11072284"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dirty="0"/>
              <a:t>マスター テキストの書式設定</a:t>
            </a:r>
          </a:p>
        </p:txBody>
      </p:sp>
      <p:sp>
        <p:nvSpPr>
          <p:cNvPr id="1156" name="Date Placeholder 4"/>
          <p:cNvSpPr>
            <a:spLocks noGrp="1"/>
          </p:cNvSpPr>
          <p:nvPr>
            <p:ph type="dt" sz="half" idx="10"/>
          </p:nvPr>
        </p:nvSpPr>
        <p:spPr/>
        <p:txBody>
          <a:bodyPr/>
          <a:lstStyle/>
          <a:p>
            <a:fld id="{EAC30CB8-0586-4D1D-AF66-4AAE04D3F6FC}" type="datetime1">
              <a:rPr lang="en-US" altLang="ja-JP" smtClean="0"/>
              <a:pPr/>
              <a:t>7/18/2025</a:t>
            </a:fld>
            <a:endParaRPr lang="en-US"/>
          </a:p>
        </p:txBody>
      </p:sp>
      <p:sp>
        <p:nvSpPr>
          <p:cNvPr id="1157" name="Footer Placeholder 5"/>
          <p:cNvSpPr>
            <a:spLocks noGrp="1"/>
          </p:cNvSpPr>
          <p:nvPr>
            <p:ph type="ftr" sz="quarter" idx="11"/>
          </p:nvPr>
        </p:nvSpPr>
        <p:spPr/>
        <p:txBody>
          <a:bodyPr/>
          <a:lstStyle/>
          <a:p>
            <a:endParaRPr lang="en-US"/>
          </a:p>
        </p:txBody>
      </p:sp>
      <p:sp>
        <p:nvSpPr>
          <p:cNvPr id="1158" name="Slide Number Placeholder 6"/>
          <p:cNvSpPr>
            <a:spLocks noGrp="1"/>
          </p:cNvSpPr>
          <p:nvPr>
            <p:ph type="sldNum" sz="quarter" idx="12"/>
          </p:nvPr>
        </p:nvSpPr>
        <p:spPr/>
        <p:txBody>
          <a:bodyPr/>
          <a:lstStyle/>
          <a:p>
            <a:fld id="{5FD889E0-CAB2-4699-909D-B9A88D47ACBE}" type="slidenum">
              <a:rPr lang="en-US" smtClean="0"/>
              <a:pPr/>
              <a:t>‹#›</a:t>
            </a:fld>
            <a:endParaRPr lang="en-US"/>
          </a:p>
        </p:txBody>
      </p:sp>
    </p:spTree>
    <p:extLst>
      <p:ext uri="{BB962C8B-B14F-4D97-AF65-F5344CB8AC3E}">
        <p14:creationId xmlns:p14="http://schemas.microsoft.com/office/powerpoint/2010/main" val="2480710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タイトル、図、テキスト">
    <p:spTree>
      <p:nvGrpSpPr>
        <p:cNvPr id="1" name=""/>
        <p:cNvGrpSpPr/>
        <p:nvPr/>
      </p:nvGrpSpPr>
      <p:grpSpPr>
        <a:xfrm>
          <a:off x="0" y="0"/>
          <a:ext cx="0" cy="0"/>
          <a:chOff x="0" y="0"/>
          <a:chExt cx="0" cy="0"/>
        </a:xfrm>
      </p:grpSpPr>
      <p:grpSp>
        <p:nvGrpSpPr>
          <p:cNvPr id="1160" name="Group 8"/>
          <p:cNvGrpSpPr/>
          <p:nvPr/>
        </p:nvGrpSpPr>
        <p:grpSpPr>
          <a:xfrm>
            <a:off x="378885" y="4280648"/>
            <a:ext cx="11435164" cy="137411"/>
            <a:chOff x="284163" y="1759424"/>
            <a:chExt cx="8576373" cy="137411"/>
          </a:xfrm>
        </p:grpSpPr>
        <p:sp>
          <p:nvSpPr>
            <p:cNvPr id="1161"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62"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63"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1164" name="Title 1"/>
          <p:cNvSpPr>
            <a:spLocks noGrp="1"/>
          </p:cNvSpPr>
          <p:nvPr>
            <p:ph type="title"/>
          </p:nvPr>
        </p:nvSpPr>
        <p:spPr>
          <a:xfrm>
            <a:off x="484095" y="4778189"/>
            <a:ext cx="11146989" cy="566738"/>
          </a:xfrm>
          <a:noFill/>
        </p:spPr>
        <p:txBody>
          <a:bodyPr anchor="b">
            <a:normAutofit/>
          </a:bodyPr>
          <a:lstStyle>
            <a:lvl1pPr algn="l">
              <a:defRPr sz="2800" b="0">
                <a:solidFill>
                  <a:schemeClr val="accent2"/>
                </a:solidFill>
              </a:defRPr>
            </a:lvl1pPr>
          </a:lstStyle>
          <a:p>
            <a:r>
              <a:rPr lang="ja-JP" altLang="en-US"/>
              <a:t>マスター タイトルの書式設定</a:t>
            </a:r>
            <a:endParaRPr/>
          </a:p>
        </p:txBody>
      </p:sp>
      <p:sp>
        <p:nvSpPr>
          <p:cNvPr id="1165" name="Picture Placeholder 2"/>
          <p:cNvSpPr>
            <a:spLocks noGrp="1"/>
          </p:cNvSpPr>
          <p:nvPr>
            <p:ph type="pic" idx="1"/>
          </p:nvPr>
        </p:nvSpPr>
        <p:spPr>
          <a:xfrm>
            <a:off x="378884" y="457200"/>
            <a:ext cx="11436096"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プレースホルダーまでドラッグするかアイコンをクリックして図を追加</a:t>
            </a:r>
            <a:endParaRPr/>
          </a:p>
        </p:txBody>
      </p:sp>
      <p:sp>
        <p:nvSpPr>
          <p:cNvPr id="1166" name="Text Placeholder 3"/>
          <p:cNvSpPr>
            <a:spLocks noGrp="1"/>
          </p:cNvSpPr>
          <p:nvPr>
            <p:ph type="body" sz="half" idx="2"/>
          </p:nvPr>
        </p:nvSpPr>
        <p:spPr>
          <a:xfrm>
            <a:off x="558799" y="5344927"/>
            <a:ext cx="11072284"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dirty="0"/>
              <a:t>マスター テキストの書式設定</a:t>
            </a:r>
          </a:p>
        </p:txBody>
      </p:sp>
      <p:sp>
        <p:nvSpPr>
          <p:cNvPr id="1167" name="Date Placeholder 4"/>
          <p:cNvSpPr>
            <a:spLocks noGrp="1"/>
          </p:cNvSpPr>
          <p:nvPr>
            <p:ph type="dt" sz="half" idx="10"/>
          </p:nvPr>
        </p:nvSpPr>
        <p:spPr/>
        <p:txBody>
          <a:bodyPr/>
          <a:lstStyle/>
          <a:p>
            <a:fld id="{EB475BD1-37AD-46EF-9594-6B9C97C49A93}" type="datetime1">
              <a:rPr lang="en-US" altLang="ja-JP" smtClean="0"/>
              <a:pPr/>
              <a:t>7/18/2025</a:t>
            </a:fld>
            <a:endParaRPr lang="en-US"/>
          </a:p>
        </p:txBody>
      </p:sp>
      <p:sp>
        <p:nvSpPr>
          <p:cNvPr id="1168" name="Footer Placeholder 5"/>
          <p:cNvSpPr>
            <a:spLocks noGrp="1"/>
          </p:cNvSpPr>
          <p:nvPr>
            <p:ph type="ftr" sz="quarter" idx="11"/>
          </p:nvPr>
        </p:nvSpPr>
        <p:spPr/>
        <p:txBody>
          <a:bodyPr/>
          <a:lstStyle/>
          <a:p>
            <a:endParaRPr lang="en-US"/>
          </a:p>
        </p:txBody>
      </p:sp>
      <p:sp>
        <p:nvSpPr>
          <p:cNvPr id="1169" name="Slide Number Placeholder 6"/>
          <p:cNvSpPr>
            <a:spLocks noGrp="1"/>
          </p:cNvSpPr>
          <p:nvPr>
            <p:ph type="sldNum" sz="quarter" idx="12"/>
          </p:nvPr>
        </p:nvSpPr>
        <p:spPr/>
        <p:txBody>
          <a:bodyPr/>
          <a:lstStyle/>
          <a:p>
            <a:fld id="{5FD889E0-CAB2-4699-909D-B9A88D47ACBE}" type="slidenum">
              <a:rPr lang="en-US" smtClean="0"/>
              <a:pPr/>
              <a:t>‹#›</a:t>
            </a:fld>
            <a:endParaRPr lang="en-US"/>
          </a:p>
        </p:txBody>
      </p:sp>
    </p:spTree>
    <p:extLst>
      <p:ext uri="{BB962C8B-B14F-4D97-AF65-F5344CB8AC3E}">
        <p14:creationId xmlns:p14="http://schemas.microsoft.com/office/powerpoint/2010/main" val="4228511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コンテンツ、図、タイトル">
    <p:spTree>
      <p:nvGrpSpPr>
        <p:cNvPr id="1" name=""/>
        <p:cNvGrpSpPr/>
        <p:nvPr/>
      </p:nvGrpSpPr>
      <p:grpSpPr>
        <a:xfrm>
          <a:off x="0" y="0"/>
          <a:ext cx="0" cy="0"/>
          <a:chOff x="0" y="0"/>
          <a:chExt cx="0" cy="0"/>
        </a:xfrm>
      </p:grpSpPr>
      <p:sp>
        <p:nvSpPr>
          <p:cNvPr id="1171" name="Content Placeholder 2"/>
          <p:cNvSpPr>
            <a:spLocks noGrp="1"/>
          </p:cNvSpPr>
          <p:nvPr>
            <p:ph idx="1"/>
          </p:nvPr>
        </p:nvSpPr>
        <p:spPr>
          <a:xfrm>
            <a:off x="4876801" y="914401"/>
            <a:ext cx="6926729"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dirty="0"/>
          </a:p>
        </p:txBody>
      </p:sp>
      <p:sp>
        <p:nvSpPr>
          <p:cNvPr id="1172" name="Date Placeholder 4"/>
          <p:cNvSpPr>
            <a:spLocks noGrp="1"/>
          </p:cNvSpPr>
          <p:nvPr>
            <p:ph type="dt" sz="half" idx="10"/>
          </p:nvPr>
        </p:nvSpPr>
        <p:spPr/>
        <p:txBody>
          <a:bodyPr/>
          <a:lstStyle/>
          <a:p>
            <a:fld id="{15FE7AB5-AEB3-4E33-9366-6D7B4AD9747F}" type="datetime1">
              <a:rPr lang="en-US" altLang="ja-JP" smtClean="0"/>
              <a:pPr/>
              <a:t>7/18/2025</a:t>
            </a:fld>
            <a:endParaRPr lang="en-US"/>
          </a:p>
        </p:txBody>
      </p:sp>
      <p:sp>
        <p:nvSpPr>
          <p:cNvPr id="1173" name="Footer Placeholder 5"/>
          <p:cNvSpPr>
            <a:spLocks noGrp="1"/>
          </p:cNvSpPr>
          <p:nvPr>
            <p:ph type="ftr" sz="quarter" idx="11"/>
          </p:nvPr>
        </p:nvSpPr>
        <p:spPr/>
        <p:txBody>
          <a:bodyPr/>
          <a:lstStyle/>
          <a:p>
            <a:endParaRPr lang="en-US"/>
          </a:p>
        </p:txBody>
      </p:sp>
      <p:sp>
        <p:nvSpPr>
          <p:cNvPr id="1174" name="Slide Number Placeholder 6"/>
          <p:cNvSpPr>
            <a:spLocks noGrp="1"/>
          </p:cNvSpPr>
          <p:nvPr>
            <p:ph type="sldNum" sz="quarter" idx="12"/>
          </p:nvPr>
        </p:nvSpPr>
        <p:spPr/>
        <p:txBody>
          <a:bodyPr/>
          <a:lstStyle/>
          <a:p>
            <a:fld id="{5FD889E0-CAB2-4699-909D-B9A88D47ACBE}" type="slidenum">
              <a:rPr lang="en-US" smtClean="0"/>
              <a:pPr/>
              <a:t>‹#›</a:t>
            </a:fld>
            <a:endParaRPr lang="en-US"/>
          </a:p>
        </p:txBody>
      </p:sp>
      <p:sp>
        <p:nvSpPr>
          <p:cNvPr id="1175" name="Rectangle 11"/>
          <p:cNvSpPr/>
          <p:nvPr/>
        </p:nvSpPr>
        <p:spPr>
          <a:xfrm>
            <a:off x="378884" y="4267201"/>
            <a:ext cx="36576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1176" name="Text Placeholder 3"/>
          <p:cNvSpPr>
            <a:spLocks noGrp="1"/>
          </p:cNvSpPr>
          <p:nvPr>
            <p:ph type="body" sz="half" idx="2"/>
          </p:nvPr>
        </p:nvSpPr>
        <p:spPr>
          <a:xfrm>
            <a:off x="558802" y="4953001"/>
            <a:ext cx="3296023"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77" name="Title 1"/>
          <p:cNvSpPr>
            <a:spLocks noGrp="1"/>
          </p:cNvSpPr>
          <p:nvPr>
            <p:ph type="title"/>
          </p:nvPr>
        </p:nvSpPr>
        <p:spPr>
          <a:xfrm>
            <a:off x="547686" y="4419600"/>
            <a:ext cx="3300527" cy="510988"/>
          </a:xfrm>
          <a:noFill/>
        </p:spPr>
        <p:txBody>
          <a:bodyPr anchor="b">
            <a:normAutofit/>
          </a:bodyPr>
          <a:lstStyle>
            <a:lvl1pPr algn="l">
              <a:defRPr sz="2000" b="1">
                <a:solidFill>
                  <a:schemeClr val="bg1"/>
                </a:solidFill>
              </a:defRPr>
            </a:lvl1pPr>
          </a:lstStyle>
          <a:p>
            <a:r>
              <a:rPr lang="ja-JP" altLang="en-US"/>
              <a:t>マスター タイトルの書式設定</a:t>
            </a:r>
            <a:endParaRPr/>
          </a:p>
        </p:txBody>
      </p:sp>
      <p:sp>
        <p:nvSpPr>
          <p:cNvPr id="1178" name="Picture Placeholder 13"/>
          <p:cNvSpPr>
            <a:spLocks noGrp="1"/>
          </p:cNvSpPr>
          <p:nvPr>
            <p:ph type="pic" sz="quarter" idx="13"/>
          </p:nvPr>
        </p:nvSpPr>
        <p:spPr>
          <a:xfrm>
            <a:off x="378885" y="594360"/>
            <a:ext cx="3657600" cy="3675888"/>
          </a:xfrm>
        </p:spPr>
        <p:txBody>
          <a:bodyPr/>
          <a:lstStyle>
            <a:lvl1pPr>
              <a:buNone/>
              <a:defRPr/>
            </a:lvl1pPr>
          </a:lstStyle>
          <a:p>
            <a:r>
              <a:rPr lang="ja-JP" altLang="en-US"/>
              <a:t>プレースホルダーまでドラッグするかアイコンをクリックして図を追加</a:t>
            </a:r>
            <a:endParaRPr/>
          </a:p>
        </p:txBody>
      </p:sp>
      <p:grpSp>
        <p:nvGrpSpPr>
          <p:cNvPr id="1179" name="Group 14"/>
          <p:cNvGrpSpPr/>
          <p:nvPr/>
        </p:nvGrpSpPr>
        <p:grpSpPr>
          <a:xfrm>
            <a:off x="378885" y="461683"/>
            <a:ext cx="11435164" cy="137411"/>
            <a:chOff x="284163" y="1759424"/>
            <a:chExt cx="8576373" cy="137411"/>
          </a:xfrm>
        </p:grpSpPr>
        <p:sp>
          <p:nvSpPr>
            <p:cNvPr id="1180"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81"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82"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Tree>
    <p:extLst>
      <p:ext uri="{BB962C8B-B14F-4D97-AF65-F5344CB8AC3E}">
        <p14:creationId xmlns:p14="http://schemas.microsoft.com/office/powerpoint/2010/main" val="638735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 3 つの図">
    <p:spTree>
      <p:nvGrpSpPr>
        <p:cNvPr id="1" name=""/>
        <p:cNvGrpSpPr/>
        <p:nvPr/>
      </p:nvGrpSpPr>
      <p:grpSpPr>
        <a:xfrm>
          <a:off x="0" y="0"/>
          <a:ext cx="0" cy="0"/>
          <a:chOff x="0" y="0"/>
          <a:chExt cx="0" cy="0"/>
        </a:xfrm>
      </p:grpSpPr>
      <p:sp>
        <p:nvSpPr>
          <p:cNvPr id="1184" name="Rectangle 7"/>
          <p:cNvSpPr/>
          <p:nvPr/>
        </p:nvSpPr>
        <p:spPr>
          <a:xfrm>
            <a:off x="4028018" y="4801576"/>
            <a:ext cx="7782983"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1185" name="Group 8"/>
          <p:cNvGrpSpPr/>
          <p:nvPr/>
        </p:nvGrpSpPr>
        <p:grpSpPr>
          <a:xfrm>
            <a:off x="378885" y="6263390"/>
            <a:ext cx="11435164" cy="137411"/>
            <a:chOff x="284163" y="1759424"/>
            <a:chExt cx="8576373" cy="137411"/>
          </a:xfrm>
        </p:grpSpPr>
        <p:sp>
          <p:nvSpPr>
            <p:cNvPr id="1186"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87"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88"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1189" name="Title 1"/>
          <p:cNvSpPr>
            <a:spLocks noGrp="1"/>
          </p:cNvSpPr>
          <p:nvPr>
            <p:ph type="title"/>
          </p:nvPr>
        </p:nvSpPr>
        <p:spPr>
          <a:xfrm>
            <a:off x="4042215" y="4800600"/>
            <a:ext cx="7588868"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ja-JP" altLang="en-US"/>
              <a:t>マスター タイトルの書式設定</a:t>
            </a:r>
            <a:endParaRPr/>
          </a:p>
        </p:txBody>
      </p:sp>
      <p:sp>
        <p:nvSpPr>
          <p:cNvPr id="1190" name="Picture Placeholder 2"/>
          <p:cNvSpPr>
            <a:spLocks noGrp="1"/>
          </p:cNvSpPr>
          <p:nvPr>
            <p:ph type="pic" idx="1"/>
          </p:nvPr>
        </p:nvSpPr>
        <p:spPr>
          <a:xfrm>
            <a:off x="4028019" y="457199"/>
            <a:ext cx="7778496"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プレースホルダーまでドラッグするかアイコンをクリックして図を追加</a:t>
            </a:r>
            <a:endParaRPr/>
          </a:p>
        </p:txBody>
      </p:sp>
      <p:sp>
        <p:nvSpPr>
          <p:cNvPr id="1191" name="Text Placeholder 3"/>
          <p:cNvSpPr>
            <a:spLocks noGrp="1"/>
          </p:cNvSpPr>
          <p:nvPr>
            <p:ph type="body" sz="half" idx="2"/>
          </p:nvPr>
        </p:nvSpPr>
        <p:spPr>
          <a:xfrm>
            <a:off x="4093074" y="5367338"/>
            <a:ext cx="7538009"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dirty="0"/>
              <a:t>マスター テキストの書式設定</a:t>
            </a:r>
          </a:p>
        </p:txBody>
      </p:sp>
      <p:sp>
        <p:nvSpPr>
          <p:cNvPr id="1192" name="Date Placeholder 4"/>
          <p:cNvSpPr>
            <a:spLocks noGrp="1"/>
          </p:cNvSpPr>
          <p:nvPr>
            <p:ph type="dt" sz="half" idx="10"/>
          </p:nvPr>
        </p:nvSpPr>
        <p:spPr/>
        <p:txBody>
          <a:bodyPr/>
          <a:lstStyle/>
          <a:p>
            <a:fld id="{0444D1BE-A314-4B39-A4E9-CF588D2B175F}" type="datetime1">
              <a:rPr lang="en-US" altLang="ja-JP" smtClean="0"/>
              <a:pPr/>
              <a:t>7/18/2025</a:t>
            </a:fld>
            <a:endParaRPr lang="en-US"/>
          </a:p>
        </p:txBody>
      </p:sp>
      <p:sp>
        <p:nvSpPr>
          <p:cNvPr id="1193" name="Footer Placeholder 5"/>
          <p:cNvSpPr>
            <a:spLocks noGrp="1"/>
          </p:cNvSpPr>
          <p:nvPr>
            <p:ph type="ftr" sz="quarter" idx="11"/>
          </p:nvPr>
        </p:nvSpPr>
        <p:spPr/>
        <p:txBody>
          <a:bodyPr/>
          <a:lstStyle/>
          <a:p>
            <a:endParaRPr lang="en-US"/>
          </a:p>
        </p:txBody>
      </p:sp>
      <p:sp>
        <p:nvSpPr>
          <p:cNvPr id="1194" name="Slide Number Placeholder 6"/>
          <p:cNvSpPr>
            <a:spLocks noGrp="1"/>
          </p:cNvSpPr>
          <p:nvPr>
            <p:ph type="sldNum" sz="quarter" idx="12"/>
          </p:nvPr>
        </p:nvSpPr>
        <p:spPr/>
        <p:txBody>
          <a:bodyPr/>
          <a:lstStyle/>
          <a:p>
            <a:fld id="{5FD889E0-CAB2-4699-909D-B9A88D47ACBE}" type="slidenum">
              <a:rPr lang="en-US" smtClean="0"/>
              <a:pPr/>
              <a:t>‹#›</a:t>
            </a:fld>
            <a:endParaRPr lang="en-US"/>
          </a:p>
        </p:txBody>
      </p:sp>
      <p:sp>
        <p:nvSpPr>
          <p:cNvPr id="1195" name="Picture Placeholder 2"/>
          <p:cNvSpPr>
            <a:spLocks noGrp="1"/>
          </p:cNvSpPr>
          <p:nvPr>
            <p:ph type="pic" idx="13"/>
          </p:nvPr>
        </p:nvSpPr>
        <p:spPr>
          <a:xfrm>
            <a:off x="378886" y="457200"/>
            <a:ext cx="3649133"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プレースホルダーまでドラッグするかアイコンをクリックして図を追加</a:t>
            </a:r>
            <a:endParaRPr/>
          </a:p>
        </p:txBody>
      </p:sp>
      <p:sp>
        <p:nvSpPr>
          <p:cNvPr id="1196" name="Picture Placeholder 2"/>
          <p:cNvSpPr>
            <a:spLocks noGrp="1"/>
          </p:cNvSpPr>
          <p:nvPr>
            <p:ph type="pic" idx="14"/>
          </p:nvPr>
        </p:nvSpPr>
        <p:spPr>
          <a:xfrm>
            <a:off x="378886" y="3364992"/>
            <a:ext cx="3649133"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プレースホルダーまでドラッグするかアイコンをクリックして図を追加</a:t>
            </a:r>
            <a:endParaRPr/>
          </a:p>
        </p:txBody>
      </p:sp>
    </p:spTree>
    <p:extLst>
      <p:ext uri="{BB962C8B-B14F-4D97-AF65-F5344CB8AC3E}">
        <p14:creationId xmlns:p14="http://schemas.microsoft.com/office/powerpoint/2010/main" val="2458205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198" name="Rectangle 6"/>
          <p:cNvSpPr/>
          <p:nvPr/>
        </p:nvSpPr>
        <p:spPr>
          <a:xfrm>
            <a:off x="378885" y="455774"/>
            <a:ext cx="11432116"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nvGrpSpPr>
          <p:cNvPr id="1199" name="Group 7"/>
          <p:cNvGrpSpPr/>
          <p:nvPr/>
        </p:nvGrpSpPr>
        <p:grpSpPr>
          <a:xfrm>
            <a:off x="378885" y="1577848"/>
            <a:ext cx="11435164" cy="137411"/>
            <a:chOff x="284163" y="1577847"/>
            <a:chExt cx="8576373" cy="137411"/>
          </a:xfrm>
        </p:grpSpPr>
        <p:sp>
          <p:nvSpPr>
            <p:cNvPr id="1200"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01"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02"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1203" name="Title 1"/>
          <p:cNvSpPr>
            <a:spLocks noGrp="1"/>
          </p:cNvSpPr>
          <p:nvPr>
            <p:ph type="title"/>
          </p:nvPr>
        </p:nvSpPr>
        <p:spPr/>
        <p:txBody>
          <a:bodyPr/>
          <a:lstStyle/>
          <a:p>
            <a:r>
              <a:rPr lang="ja-JP" altLang="en-US"/>
              <a:t>マスター タイトルの書式設定</a:t>
            </a:r>
            <a:endParaRPr/>
          </a:p>
        </p:txBody>
      </p:sp>
      <p:sp>
        <p:nvSpPr>
          <p:cNvPr id="1204" name="Vertical Text Placeholder 2"/>
          <p:cNvSpPr>
            <a:spLocks noGrp="1"/>
          </p:cNvSpPr>
          <p:nvPr>
            <p:ph type="body" orient="vert" idx="1"/>
          </p:nvPr>
        </p:nvSpPr>
        <p:spPr>
          <a:xfrm>
            <a:off x="378885" y="2133600"/>
            <a:ext cx="11432116" cy="4013200"/>
          </a:xfrm>
        </p:spPr>
        <p:txBody>
          <a:bodyPr vert="eaVert"/>
          <a:lstStyle>
            <a:lvl5pPr>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dirty="0"/>
          </a:p>
        </p:txBody>
      </p:sp>
      <p:sp>
        <p:nvSpPr>
          <p:cNvPr id="1205" name="Date Placeholder 3"/>
          <p:cNvSpPr>
            <a:spLocks noGrp="1"/>
          </p:cNvSpPr>
          <p:nvPr>
            <p:ph type="dt" sz="half" idx="10"/>
          </p:nvPr>
        </p:nvSpPr>
        <p:spPr/>
        <p:txBody>
          <a:bodyPr/>
          <a:lstStyle/>
          <a:p>
            <a:fld id="{F9331D15-6619-4417-8FEB-0DF0D9273CA1}" type="datetime1">
              <a:rPr lang="en-US" altLang="ja-JP" smtClean="0"/>
              <a:pPr/>
              <a:t>7/18/2025</a:t>
            </a:fld>
            <a:endParaRPr lang="en-US"/>
          </a:p>
        </p:txBody>
      </p:sp>
      <p:sp>
        <p:nvSpPr>
          <p:cNvPr id="1206" name="Footer Placeholder 4"/>
          <p:cNvSpPr>
            <a:spLocks noGrp="1"/>
          </p:cNvSpPr>
          <p:nvPr>
            <p:ph type="ftr" sz="quarter" idx="11"/>
          </p:nvPr>
        </p:nvSpPr>
        <p:spPr/>
        <p:txBody>
          <a:bodyPr/>
          <a:lstStyle/>
          <a:p>
            <a:endParaRPr lang="en-US"/>
          </a:p>
        </p:txBody>
      </p:sp>
      <p:sp>
        <p:nvSpPr>
          <p:cNvPr id="1207" name="Slide Number Placeholder 5"/>
          <p:cNvSpPr>
            <a:spLocks noGrp="1"/>
          </p:cNvSpPr>
          <p:nvPr>
            <p:ph type="sldNum" sz="quarter" idx="12"/>
          </p:nvPr>
        </p:nvSpPr>
        <p:spPr/>
        <p:txBody>
          <a:bodyPr/>
          <a:lstStyle/>
          <a:p>
            <a:fld id="{5FD889E0-CAB2-4699-909D-B9A88D47ACBE}" type="slidenum">
              <a:rPr lang="en-US" smtClean="0"/>
              <a:pPr/>
              <a:t>‹#›</a:t>
            </a:fld>
            <a:endParaRPr lang="en-US"/>
          </a:p>
        </p:txBody>
      </p:sp>
    </p:spTree>
    <p:extLst>
      <p:ext uri="{BB962C8B-B14F-4D97-AF65-F5344CB8AC3E}">
        <p14:creationId xmlns:p14="http://schemas.microsoft.com/office/powerpoint/2010/main" val="627914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1209" name="Rectangle 6"/>
          <p:cNvSpPr/>
          <p:nvPr/>
        </p:nvSpPr>
        <p:spPr>
          <a:xfrm rot="5400000">
            <a:off x="8074279" y="2668544"/>
            <a:ext cx="5934615" cy="1511932"/>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10" name="Vertical Title 1"/>
          <p:cNvSpPr>
            <a:spLocks noGrp="1"/>
          </p:cNvSpPr>
          <p:nvPr>
            <p:ph type="title" orient="vert"/>
          </p:nvPr>
        </p:nvSpPr>
        <p:spPr>
          <a:xfrm>
            <a:off x="10260165" y="473076"/>
            <a:ext cx="1292352" cy="5921375"/>
          </a:xfrm>
        </p:spPr>
        <p:txBody>
          <a:bodyPr vert="eaVert"/>
          <a:lstStyle>
            <a:lvl1pPr algn="l">
              <a:defRPr sz="3400"/>
            </a:lvl1pPr>
          </a:lstStyle>
          <a:p>
            <a:r>
              <a:rPr lang="ja-JP" altLang="en-US"/>
              <a:t>マスター タイトルの書式設定</a:t>
            </a:r>
            <a:endParaRPr/>
          </a:p>
        </p:txBody>
      </p:sp>
      <p:sp>
        <p:nvSpPr>
          <p:cNvPr id="1211" name="Vertical Text Placeholder 2"/>
          <p:cNvSpPr>
            <a:spLocks noGrp="1"/>
          </p:cNvSpPr>
          <p:nvPr>
            <p:ph type="body" orient="vert" idx="1"/>
          </p:nvPr>
        </p:nvSpPr>
        <p:spPr>
          <a:xfrm>
            <a:off x="378885" y="457200"/>
            <a:ext cx="8663516" cy="5937250"/>
          </a:xfrm>
        </p:spPr>
        <p:txBody>
          <a:bodyPr vert="eaVert"/>
          <a:lstStyle>
            <a:lvl5pPr algn="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dirty="0"/>
          </a:p>
        </p:txBody>
      </p:sp>
      <p:sp>
        <p:nvSpPr>
          <p:cNvPr id="1212" name="Date Placeholder 3"/>
          <p:cNvSpPr>
            <a:spLocks noGrp="1"/>
          </p:cNvSpPr>
          <p:nvPr>
            <p:ph type="dt" sz="half" idx="10"/>
          </p:nvPr>
        </p:nvSpPr>
        <p:spPr/>
        <p:txBody>
          <a:bodyPr/>
          <a:lstStyle/>
          <a:p>
            <a:fld id="{FCAD0DF5-0C82-4522-8E01-728E67DB3C9A}" type="datetime1">
              <a:rPr lang="en-US" altLang="ja-JP" smtClean="0"/>
              <a:pPr/>
              <a:t>7/18/2025</a:t>
            </a:fld>
            <a:endParaRPr lang="en-US"/>
          </a:p>
        </p:txBody>
      </p:sp>
      <p:sp>
        <p:nvSpPr>
          <p:cNvPr id="1213" name="Footer Placeholder 4"/>
          <p:cNvSpPr>
            <a:spLocks noGrp="1"/>
          </p:cNvSpPr>
          <p:nvPr>
            <p:ph type="ftr" sz="quarter" idx="11"/>
          </p:nvPr>
        </p:nvSpPr>
        <p:spPr/>
        <p:txBody>
          <a:bodyPr/>
          <a:lstStyle/>
          <a:p>
            <a:endParaRPr lang="en-US"/>
          </a:p>
        </p:txBody>
      </p:sp>
      <p:sp>
        <p:nvSpPr>
          <p:cNvPr id="1214" name="Slide Number Placeholder 5"/>
          <p:cNvSpPr>
            <a:spLocks noGrp="1"/>
          </p:cNvSpPr>
          <p:nvPr>
            <p:ph type="sldNum" sz="quarter" idx="12"/>
          </p:nvPr>
        </p:nvSpPr>
        <p:spPr/>
        <p:txBody>
          <a:bodyPr/>
          <a:lstStyle/>
          <a:p>
            <a:fld id="{5FD889E0-CAB2-4699-909D-B9A88D47ACBE}" type="slidenum">
              <a:rPr lang="en-US" smtClean="0"/>
              <a:pPr/>
              <a:t>‹#›</a:t>
            </a:fld>
            <a:endParaRPr lang="en-US"/>
          </a:p>
        </p:txBody>
      </p:sp>
      <p:grpSp>
        <p:nvGrpSpPr>
          <p:cNvPr id="1215" name="Group 7"/>
          <p:cNvGrpSpPr/>
          <p:nvPr/>
        </p:nvGrpSpPr>
        <p:grpSpPr>
          <a:xfrm rot="5400000">
            <a:off x="7200708" y="3332822"/>
            <a:ext cx="5934456" cy="183215"/>
            <a:chOff x="284163" y="1577847"/>
            <a:chExt cx="8576373" cy="137411"/>
          </a:xfrm>
        </p:grpSpPr>
        <p:sp>
          <p:nvSpPr>
            <p:cNvPr id="1216"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17"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18"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Tree>
    <p:extLst>
      <p:ext uri="{BB962C8B-B14F-4D97-AF65-F5344CB8AC3E}">
        <p14:creationId xmlns:p14="http://schemas.microsoft.com/office/powerpoint/2010/main" val="532759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226"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1227"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1228" name="日付プレースホルダー 3"/>
          <p:cNvSpPr>
            <a:spLocks noGrp="1"/>
          </p:cNvSpPr>
          <p:nvPr>
            <p:ph type="dt" sz="half" idx="10"/>
          </p:nvPr>
        </p:nvSpPr>
        <p:spPr/>
        <p:txBody>
          <a:bodyPr/>
          <a:lstStyle/>
          <a:p>
            <a:fld id="{641A79C8-0898-4EB6-8265-0E69867B56FB}" type="datetime1">
              <a:rPr kumimoji="1" lang="ja-JP" altLang="en-US" smtClean="0"/>
              <a:t>2025/7/18</a:t>
            </a:fld>
            <a:endParaRPr kumimoji="1" lang="ja-JP" altLang="en-US"/>
          </a:p>
        </p:txBody>
      </p:sp>
      <p:sp>
        <p:nvSpPr>
          <p:cNvPr id="1229" name="フッター プレースホルダー 4"/>
          <p:cNvSpPr>
            <a:spLocks noGrp="1"/>
          </p:cNvSpPr>
          <p:nvPr>
            <p:ph type="ftr" sz="quarter" idx="11"/>
          </p:nvPr>
        </p:nvSpPr>
        <p:spPr/>
        <p:txBody>
          <a:bodyPr/>
          <a:lstStyle/>
          <a:p>
            <a:endParaRPr kumimoji="1" lang="ja-JP" altLang="en-US"/>
          </a:p>
        </p:txBody>
      </p:sp>
      <p:sp>
        <p:nvSpPr>
          <p:cNvPr id="1230" name="スライド番号プレースホルダー 5"/>
          <p:cNvSpPr>
            <a:spLocks noGrp="1"/>
          </p:cNvSpPr>
          <p:nvPr>
            <p:ph type="sldNum" sz="quarter" idx="12"/>
          </p:nvPr>
        </p:nvSpPr>
        <p:spPr/>
        <p:txBody>
          <a:bodyPr/>
          <a:lstStyle/>
          <a:p>
            <a:fld id="{D4608184-25B2-4BA0-AF39-155696A0FEB8}" type="slidenum">
              <a:rPr kumimoji="1" lang="ja-JP" altLang="en-US" smtClean="0"/>
              <a:t>‹#›</a:t>
            </a:fld>
            <a:endParaRPr kumimoji="1" lang="ja-JP" altLang="en-US"/>
          </a:p>
        </p:txBody>
      </p:sp>
    </p:spTree>
    <p:extLst>
      <p:ext uri="{BB962C8B-B14F-4D97-AF65-F5344CB8AC3E}">
        <p14:creationId xmlns:p14="http://schemas.microsoft.com/office/powerpoint/2010/main" val="1029380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232" name="タイトル 1"/>
          <p:cNvSpPr>
            <a:spLocks noGrp="1"/>
          </p:cNvSpPr>
          <p:nvPr>
            <p:ph type="title"/>
          </p:nvPr>
        </p:nvSpPr>
        <p:spPr/>
        <p:txBody>
          <a:bodyPr/>
          <a:lstStyle/>
          <a:p>
            <a:r>
              <a:rPr kumimoji="1" lang="ja-JP" altLang="en-US"/>
              <a:t>マスター タイトルの書式設定</a:t>
            </a:r>
          </a:p>
        </p:txBody>
      </p:sp>
      <p:sp>
        <p:nvSpPr>
          <p:cNvPr id="123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34" name="日付プレースホルダー 3"/>
          <p:cNvSpPr>
            <a:spLocks noGrp="1"/>
          </p:cNvSpPr>
          <p:nvPr>
            <p:ph type="dt" sz="half" idx="10"/>
          </p:nvPr>
        </p:nvSpPr>
        <p:spPr/>
        <p:txBody>
          <a:bodyPr/>
          <a:lstStyle/>
          <a:p>
            <a:fld id="{D5C37688-0C59-4849-BBB5-CC45F0972C6A}" type="datetime1">
              <a:rPr kumimoji="1" lang="ja-JP" altLang="en-US" smtClean="0"/>
              <a:t>2025/7/18</a:t>
            </a:fld>
            <a:endParaRPr kumimoji="1" lang="ja-JP" altLang="en-US"/>
          </a:p>
        </p:txBody>
      </p:sp>
      <p:sp>
        <p:nvSpPr>
          <p:cNvPr id="1235" name="フッター プレースホルダー 4"/>
          <p:cNvSpPr>
            <a:spLocks noGrp="1"/>
          </p:cNvSpPr>
          <p:nvPr>
            <p:ph type="ftr" sz="quarter" idx="11"/>
          </p:nvPr>
        </p:nvSpPr>
        <p:spPr/>
        <p:txBody>
          <a:bodyPr/>
          <a:lstStyle/>
          <a:p>
            <a:endParaRPr kumimoji="1" lang="ja-JP" altLang="en-US"/>
          </a:p>
        </p:txBody>
      </p:sp>
      <p:sp>
        <p:nvSpPr>
          <p:cNvPr id="1236" name="スライド番号プレースホルダー 5"/>
          <p:cNvSpPr>
            <a:spLocks noGrp="1"/>
          </p:cNvSpPr>
          <p:nvPr>
            <p:ph type="sldNum" sz="quarter" idx="12"/>
          </p:nvPr>
        </p:nvSpPr>
        <p:spPr/>
        <p:txBody>
          <a:bodyPr/>
          <a:lstStyle/>
          <a:p>
            <a:fld id="{D4608184-25B2-4BA0-AF39-155696A0FEB8}" type="slidenum">
              <a:rPr kumimoji="1" lang="ja-JP" altLang="en-US" smtClean="0"/>
              <a:t>‹#›</a:t>
            </a:fld>
            <a:endParaRPr kumimoji="1" lang="ja-JP" altLang="en-US"/>
          </a:p>
        </p:txBody>
      </p:sp>
    </p:spTree>
    <p:extLst>
      <p:ext uri="{BB962C8B-B14F-4D97-AF65-F5344CB8AC3E}">
        <p14:creationId xmlns:p14="http://schemas.microsoft.com/office/powerpoint/2010/main" val="3953784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238"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1239"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1240" name="日付プレースホルダー 3"/>
          <p:cNvSpPr>
            <a:spLocks noGrp="1"/>
          </p:cNvSpPr>
          <p:nvPr>
            <p:ph type="dt" sz="half" idx="10"/>
          </p:nvPr>
        </p:nvSpPr>
        <p:spPr/>
        <p:txBody>
          <a:bodyPr/>
          <a:lstStyle/>
          <a:p>
            <a:fld id="{5A37DDFC-40CF-4EBC-95CB-A727B26669FF}" type="datetime1">
              <a:rPr kumimoji="1" lang="ja-JP" altLang="en-US" smtClean="0"/>
              <a:t>2025/7/18</a:t>
            </a:fld>
            <a:endParaRPr kumimoji="1" lang="ja-JP" altLang="en-US"/>
          </a:p>
        </p:txBody>
      </p:sp>
      <p:sp>
        <p:nvSpPr>
          <p:cNvPr id="1241" name="フッター プレースホルダー 4"/>
          <p:cNvSpPr>
            <a:spLocks noGrp="1"/>
          </p:cNvSpPr>
          <p:nvPr>
            <p:ph type="ftr" sz="quarter" idx="11"/>
          </p:nvPr>
        </p:nvSpPr>
        <p:spPr/>
        <p:txBody>
          <a:bodyPr/>
          <a:lstStyle/>
          <a:p>
            <a:endParaRPr kumimoji="1" lang="ja-JP" altLang="en-US"/>
          </a:p>
        </p:txBody>
      </p:sp>
      <p:sp>
        <p:nvSpPr>
          <p:cNvPr id="1242" name="スライド番号プレースホルダー 5"/>
          <p:cNvSpPr>
            <a:spLocks noGrp="1"/>
          </p:cNvSpPr>
          <p:nvPr>
            <p:ph type="sldNum" sz="quarter" idx="12"/>
          </p:nvPr>
        </p:nvSpPr>
        <p:spPr/>
        <p:txBody>
          <a:bodyPr/>
          <a:lstStyle/>
          <a:p>
            <a:fld id="{D4608184-25B2-4BA0-AF39-155696A0FEB8}" type="slidenum">
              <a:rPr kumimoji="1" lang="ja-JP" altLang="en-US" smtClean="0"/>
              <a:t>‹#›</a:t>
            </a:fld>
            <a:endParaRPr kumimoji="1" lang="ja-JP" altLang="en-US"/>
          </a:p>
        </p:txBody>
      </p:sp>
    </p:spTree>
    <p:extLst>
      <p:ext uri="{BB962C8B-B14F-4D97-AF65-F5344CB8AC3E}">
        <p14:creationId xmlns:p14="http://schemas.microsoft.com/office/powerpoint/2010/main" val="4171693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44" name="Rectangle 6"/>
          <p:cNvSpPr/>
          <p:nvPr/>
        </p:nvSpPr>
        <p:spPr>
          <a:xfrm>
            <a:off x="378885" y="455774"/>
            <a:ext cx="11432116"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nvGrpSpPr>
          <p:cNvPr id="1045" name="Group 7"/>
          <p:cNvGrpSpPr/>
          <p:nvPr/>
        </p:nvGrpSpPr>
        <p:grpSpPr>
          <a:xfrm>
            <a:off x="378885" y="1577848"/>
            <a:ext cx="11435164" cy="137411"/>
            <a:chOff x="284163" y="1577847"/>
            <a:chExt cx="8576373" cy="137411"/>
          </a:xfrm>
        </p:grpSpPr>
        <p:sp>
          <p:nvSpPr>
            <p:cNvPr id="1046"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47"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48"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1049" name="Title 1"/>
          <p:cNvSpPr>
            <a:spLocks noGrp="1"/>
          </p:cNvSpPr>
          <p:nvPr>
            <p:ph type="title"/>
          </p:nvPr>
        </p:nvSpPr>
        <p:spPr/>
        <p:txBody>
          <a:bodyPr/>
          <a:lstStyle/>
          <a:p>
            <a:r>
              <a:rPr lang="ja-JP" altLang="en-US"/>
              <a:t>マスター タイトルの書式設定</a:t>
            </a:r>
            <a:endParaRPr/>
          </a:p>
        </p:txBody>
      </p:sp>
      <p:sp>
        <p:nvSpPr>
          <p:cNvPr id="1050" name="Content Placeholder 2"/>
          <p:cNvSpPr>
            <a:spLocks noGrp="1"/>
          </p:cNvSpPr>
          <p:nvPr>
            <p:ph idx="1"/>
          </p:nvPr>
        </p:nvSpPr>
        <p:spPr/>
        <p:txBody>
          <a:bodyPr/>
          <a:lstStyle>
            <a:lvl5pPr>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dirty="0"/>
          </a:p>
        </p:txBody>
      </p:sp>
      <p:sp>
        <p:nvSpPr>
          <p:cNvPr id="1051" name="Date Placeholder 3"/>
          <p:cNvSpPr>
            <a:spLocks noGrp="1"/>
          </p:cNvSpPr>
          <p:nvPr>
            <p:ph type="dt" sz="half" idx="10"/>
          </p:nvPr>
        </p:nvSpPr>
        <p:spPr/>
        <p:txBody>
          <a:bodyPr/>
          <a:lstStyle/>
          <a:p>
            <a:fld id="{2CD9AB9D-BEBA-42E0-B663-B0384BF20B13}" type="datetime1">
              <a:rPr lang="en-US" altLang="ja-JP" smtClean="0"/>
              <a:pPr/>
              <a:t>7/18/2025</a:t>
            </a:fld>
            <a:endParaRPr lang="en-US"/>
          </a:p>
        </p:txBody>
      </p:sp>
      <p:sp>
        <p:nvSpPr>
          <p:cNvPr id="1052" name="Footer Placeholder 4"/>
          <p:cNvSpPr>
            <a:spLocks noGrp="1"/>
          </p:cNvSpPr>
          <p:nvPr>
            <p:ph type="ftr" sz="quarter" idx="11"/>
          </p:nvPr>
        </p:nvSpPr>
        <p:spPr/>
        <p:txBody>
          <a:bodyPr/>
          <a:lstStyle/>
          <a:p>
            <a:endParaRPr lang="en-US"/>
          </a:p>
        </p:txBody>
      </p:sp>
      <p:sp>
        <p:nvSpPr>
          <p:cNvPr id="1053" name="Slide Number Placeholder 5"/>
          <p:cNvSpPr>
            <a:spLocks noGrp="1"/>
          </p:cNvSpPr>
          <p:nvPr>
            <p:ph type="sldNum" sz="quarter" idx="12"/>
          </p:nvPr>
        </p:nvSpPr>
        <p:spPr/>
        <p:txBody>
          <a:bodyPr/>
          <a:lstStyle/>
          <a:p>
            <a:fld id="{5FD889E0-CAB2-4699-909D-B9A88D47ACBE}" type="slidenum">
              <a:rPr lang="en-US" smtClean="0"/>
              <a:pPr/>
              <a:t>‹#›</a:t>
            </a:fld>
            <a:endParaRPr lang="en-US"/>
          </a:p>
        </p:txBody>
      </p:sp>
    </p:spTree>
    <p:extLst>
      <p:ext uri="{BB962C8B-B14F-4D97-AF65-F5344CB8AC3E}">
        <p14:creationId xmlns:p14="http://schemas.microsoft.com/office/powerpoint/2010/main" val="1929455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244" name="タイトル 1"/>
          <p:cNvSpPr>
            <a:spLocks noGrp="1"/>
          </p:cNvSpPr>
          <p:nvPr>
            <p:ph type="title"/>
          </p:nvPr>
        </p:nvSpPr>
        <p:spPr/>
        <p:txBody>
          <a:bodyPr/>
          <a:lstStyle/>
          <a:p>
            <a:r>
              <a:rPr kumimoji="1" lang="ja-JP" altLang="en-US"/>
              <a:t>マスター タイトルの書式設定</a:t>
            </a:r>
          </a:p>
        </p:txBody>
      </p:sp>
      <p:sp>
        <p:nvSpPr>
          <p:cNvPr id="1245"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46"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47" name="日付プレースホルダー 4"/>
          <p:cNvSpPr>
            <a:spLocks noGrp="1"/>
          </p:cNvSpPr>
          <p:nvPr>
            <p:ph type="dt" sz="half" idx="10"/>
          </p:nvPr>
        </p:nvSpPr>
        <p:spPr/>
        <p:txBody>
          <a:bodyPr/>
          <a:lstStyle/>
          <a:p>
            <a:fld id="{AEB2B3B9-5B3D-411E-872F-5A8CCF83380B}" type="datetime1">
              <a:rPr kumimoji="1" lang="ja-JP" altLang="en-US" smtClean="0"/>
              <a:t>2025/7/18</a:t>
            </a:fld>
            <a:endParaRPr kumimoji="1" lang="ja-JP" altLang="en-US"/>
          </a:p>
        </p:txBody>
      </p:sp>
      <p:sp>
        <p:nvSpPr>
          <p:cNvPr id="1248" name="フッター プレースホルダー 5"/>
          <p:cNvSpPr>
            <a:spLocks noGrp="1"/>
          </p:cNvSpPr>
          <p:nvPr>
            <p:ph type="ftr" sz="quarter" idx="11"/>
          </p:nvPr>
        </p:nvSpPr>
        <p:spPr/>
        <p:txBody>
          <a:bodyPr/>
          <a:lstStyle/>
          <a:p>
            <a:endParaRPr kumimoji="1" lang="ja-JP" altLang="en-US"/>
          </a:p>
        </p:txBody>
      </p:sp>
      <p:sp>
        <p:nvSpPr>
          <p:cNvPr id="1249" name="スライド番号プレースホルダー 6"/>
          <p:cNvSpPr>
            <a:spLocks noGrp="1"/>
          </p:cNvSpPr>
          <p:nvPr>
            <p:ph type="sldNum" sz="quarter" idx="12"/>
          </p:nvPr>
        </p:nvSpPr>
        <p:spPr/>
        <p:txBody>
          <a:bodyPr/>
          <a:lstStyle/>
          <a:p>
            <a:fld id="{D4608184-25B2-4BA0-AF39-155696A0FEB8}" type="slidenum">
              <a:rPr kumimoji="1" lang="ja-JP" altLang="en-US" smtClean="0"/>
              <a:t>‹#›</a:t>
            </a:fld>
            <a:endParaRPr kumimoji="1" lang="ja-JP" altLang="en-US"/>
          </a:p>
        </p:txBody>
      </p:sp>
    </p:spTree>
    <p:extLst>
      <p:ext uri="{BB962C8B-B14F-4D97-AF65-F5344CB8AC3E}">
        <p14:creationId xmlns:p14="http://schemas.microsoft.com/office/powerpoint/2010/main" val="4144047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251"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1252"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253"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54"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255"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56" name="日付プレースホルダー 6"/>
          <p:cNvSpPr>
            <a:spLocks noGrp="1"/>
          </p:cNvSpPr>
          <p:nvPr>
            <p:ph type="dt" sz="half" idx="10"/>
          </p:nvPr>
        </p:nvSpPr>
        <p:spPr/>
        <p:txBody>
          <a:bodyPr/>
          <a:lstStyle/>
          <a:p>
            <a:fld id="{89BD6FC8-170C-4D03-A996-0802ACA7ABDD}" type="datetime1">
              <a:rPr kumimoji="1" lang="ja-JP" altLang="en-US" smtClean="0"/>
              <a:t>2025/7/18</a:t>
            </a:fld>
            <a:endParaRPr kumimoji="1" lang="ja-JP" altLang="en-US"/>
          </a:p>
        </p:txBody>
      </p:sp>
      <p:sp>
        <p:nvSpPr>
          <p:cNvPr id="1257" name="フッター プレースホルダー 7"/>
          <p:cNvSpPr>
            <a:spLocks noGrp="1"/>
          </p:cNvSpPr>
          <p:nvPr>
            <p:ph type="ftr" sz="quarter" idx="11"/>
          </p:nvPr>
        </p:nvSpPr>
        <p:spPr/>
        <p:txBody>
          <a:bodyPr/>
          <a:lstStyle/>
          <a:p>
            <a:endParaRPr kumimoji="1" lang="ja-JP" altLang="en-US"/>
          </a:p>
        </p:txBody>
      </p:sp>
      <p:sp>
        <p:nvSpPr>
          <p:cNvPr id="1258" name="スライド番号プレースホルダー 8"/>
          <p:cNvSpPr>
            <a:spLocks noGrp="1"/>
          </p:cNvSpPr>
          <p:nvPr>
            <p:ph type="sldNum" sz="quarter" idx="12"/>
          </p:nvPr>
        </p:nvSpPr>
        <p:spPr/>
        <p:txBody>
          <a:bodyPr/>
          <a:lstStyle/>
          <a:p>
            <a:fld id="{D4608184-25B2-4BA0-AF39-155696A0FEB8}" type="slidenum">
              <a:rPr kumimoji="1" lang="ja-JP" altLang="en-US" smtClean="0"/>
              <a:t>‹#›</a:t>
            </a:fld>
            <a:endParaRPr kumimoji="1" lang="ja-JP" altLang="en-US"/>
          </a:p>
        </p:txBody>
      </p:sp>
    </p:spTree>
    <p:extLst>
      <p:ext uri="{BB962C8B-B14F-4D97-AF65-F5344CB8AC3E}">
        <p14:creationId xmlns:p14="http://schemas.microsoft.com/office/powerpoint/2010/main" val="1203829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260" name="タイトル 1"/>
          <p:cNvSpPr>
            <a:spLocks noGrp="1"/>
          </p:cNvSpPr>
          <p:nvPr>
            <p:ph type="title"/>
          </p:nvPr>
        </p:nvSpPr>
        <p:spPr/>
        <p:txBody>
          <a:bodyPr/>
          <a:lstStyle/>
          <a:p>
            <a:r>
              <a:rPr kumimoji="1" lang="ja-JP" altLang="en-US"/>
              <a:t>マスター タイトルの書式設定</a:t>
            </a:r>
          </a:p>
        </p:txBody>
      </p:sp>
      <p:sp>
        <p:nvSpPr>
          <p:cNvPr id="1261" name="日付プレースホルダー 2"/>
          <p:cNvSpPr>
            <a:spLocks noGrp="1"/>
          </p:cNvSpPr>
          <p:nvPr>
            <p:ph type="dt" sz="half" idx="10"/>
          </p:nvPr>
        </p:nvSpPr>
        <p:spPr/>
        <p:txBody>
          <a:bodyPr/>
          <a:lstStyle/>
          <a:p>
            <a:fld id="{1C3C2455-0839-4B0D-8791-D2A4C6183A4F}" type="datetime1">
              <a:rPr kumimoji="1" lang="ja-JP" altLang="en-US" smtClean="0"/>
              <a:t>2025/7/18</a:t>
            </a:fld>
            <a:endParaRPr kumimoji="1" lang="ja-JP" altLang="en-US"/>
          </a:p>
        </p:txBody>
      </p:sp>
      <p:sp>
        <p:nvSpPr>
          <p:cNvPr id="1262" name="フッター プレースホルダー 3"/>
          <p:cNvSpPr>
            <a:spLocks noGrp="1"/>
          </p:cNvSpPr>
          <p:nvPr>
            <p:ph type="ftr" sz="quarter" idx="11"/>
          </p:nvPr>
        </p:nvSpPr>
        <p:spPr/>
        <p:txBody>
          <a:bodyPr/>
          <a:lstStyle/>
          <a:p>
            <a:endParaRPr kumimoji="1" lang="ja-JP" altLang="en-US"/>
          </a:p>
        </p:txBody>
      </p:sp>
      <p:sp>
        <p:nvSpPr>
          <p:cNvPr id="1263" name="スライド番号プレースホルダー 4"/>
          <p:cNvSpPr>
            <a:spLocks noGrp="1"/>
          </p:cNvSpPr>
          <p:nvPr>
            <p:ph type="sldNum" sz="quarter" idx="12"/>
          </p:nvPr>
        </p:nvSpPr>
        <p:spPr/>
        <p:txBody>
          <a:bodyPr/>
          <a:lstStyle/>
          <a:p>
            <a:fld id="{D4608184-25B2-4BA0-AF39-155696A0FEB8}" type="slidenum">
              <a:rPr kumimoji="1" lang="ja-JP" altLang="en-US" smtClean="0"/>
              <a:t>‹#›</a:t>
            </a:fld>
            <a:endParaRPr kumimoji="1" lang="ja-JP" altLang="en-US"/>
          </a:p>
        </p:txBody>
      </p:sp>
    </p:spTree>
    <p:extLst>
      <p:ext uri="{BB962C8B-B14F-4D97-AF65-F5344CB8AC3E}">
        <p14:creationId xmlns:p14="http://schemas.microsoft.com/office/powerpoint/2010/main" val="22122004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265" name="日付プレースホルダー 1"/>
          <p:cNvSpPr>
            <a:spLocks noGrp="1"/>
          </p:cNvSpPr>
          <p:nvPr>
            <p:ph type="dt" sz="half" idx="10"/>
          </p:nvPr>
        </p:nvSpPr>
        <p:spPr/>
        <p:txBody>
          <a:bodyPr/>
          <a:lstStyle/>
          <a:p>
            <a:fld id="{9BD1E3CE-B0F5-46E9-BF68-C00A01922394}" type="datetime1">
              <a:rPr kumimoji="1" lang="ja-JP" altLang="en-US" smtClean="0"/>
              <a:t>2025/7/18</a:t>
            </a:fld>
            <a:endParaRPr kumimoji="1" lang="ja-JP" altLang="en-US"/>
          </a:p>
        </p:txBody>
      </p:sp>
      <p:sp>
        <p:nvSpPr>
          <p:cNvPr id="1266" name="フッター プレースホルダー 2"/>
          <p:cNvSpPr>
            <a:spLocks noGrp="1"/>
          </p:cNvSpPr>
          <p:nvPr>
            <p:ph type="ftr" sz="quarter" idx="11"/>
          </p:nvPr>
        </p:nvSpPr>
        <p:spPr/>
        <p:txBody>
          <a:bodyPr/>
          <a:lstStyle/>
          <a:p>
            <a:endParaRPr kumimoji="1" lang="ja-JP" altLang="en-US"/>
          </a:p>
        </p:txBody>
      </p:sp>
      <p:sp>
        <p:nvSpPr>
          <p:cNvPr id="1267" name="スライド番号プレースホルダー 3"/>
          <p:cNvSpPr>
            <a:spLocks noGrp="1"/>
          </p:cNvSpPr>
          <p:nvPr>
            <p:ph type="sldNum" sz="quarter" idx="12"/>
          </p:nvPr>
        </p:nvSpPr>
        <p:spPr/>
        <p:txBody>
          <a:bodyPr/>
          <a:lstStyle/>
          <a:p>
            <a:fld id="{D4608184-25B2-4BA0-AF39-155696A0FEB8}" type="slidenum">
              <a:rPr kumimoji="1" lang="ja-JP" altLang="en-US" smtClean="0"/>
              <a:t>‹#›</a:t>
            </a:fld>
            <a:endParaRPr kumimoji="1" lang="ja-JP" altLang="en-US"/>
          </a:p>
        </p:txBody>
      </p:sp>
    </p:spTree>
    <p:extLst>
      <p:ext uri="{BB962C8B-B14F-4D97-AF65-F5344CB8AC3E}">
        <p14:creationId xmlns:p14="http://schemas.microsoft.com/office/powerpoint/2010/main" val="2126235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269"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1270"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71"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1272" name="日付プレースホルダー 4"/>
          <p:cNvSpPr>
            <a:spLocks noGrp="1"/>
          </p:cNvSpPr>
          <p:nvPr>
            <p:ph type="dt" sz="half" idx="10"/>
          </p:nvPr>
        </p:nvSpPr>
        <p:spPr/>
        <p:txBody>
          <a:bodyPr/>
          <a:lstStyle/>
          <a:p>
            <a:fld id="{B492B417-FE53-48ED-9C43-89369771A126}" type="datetime1">
              <a:rPr kumimoji="1" lang="ja-JP" altLang="en-US" smtClean="0"/>
              <a:t>2025/7/18</a:t>
            </a:fld>
            <a:endParaRPr kumimoji="1" lang="ja-JP" altLang="en-US"/>
          </a:p>
        </p:txBody>
      </p:sp>
      <p:sp>
        <p:nvSpPr>
          <p:cNvPr id="1273" name="フッター プレースホルダー 5"/>
          <p:cNvSpPr>
            <a:spLocks noGrp="1"/>
          </p:cNvSpPr>
          <p:nvPr>
            <p:ph type="ftr" sz="quarter" idx="11"/>
          </p:nvPr>
        </p:nvSpPr>
        <p:spPr/>
        <p:txBody>
          <a:bodyPr/>
          <a:lstStyle/>
          <a:p>
            <a:endParaRPr kumimoji="1" lang="ja-JP" altLang="en-US"/>
          </a:p>
        </p:txBody>
      </p:sp>
      <p:sp>
        <p:nvSpPr>
          <p:cNvPr id="1274" name="スライド番号プレースホルダー 6"/>
          <p:cNvSpPr>
            <a:spLocks noGrp="1"/>
          </p:cNvSpPr>
          <p:nvPr>
            <p:ph type="sldNum" sz="quarter" idx="12"/>
          </p:nvPr>
        </p:nvSpPr>
        <p:spPr/>
        <p:txBody>
          <a:bodyPr/>
          <a:lstStyle/>
          <a:p>
            <a:fld id="{D4608184-25B2-4BA0-AF39-155696A0FEB8}" type="slidenum">
              <a:rPr kumimoji="1" lang="ja-JP" altLang="en-US" smtClean="0"/>
              <a:t>‹#›</a:t>
            </a:fld>
            <a:endParaRPr kumimoji="1" lang="ja-JP" altLang="en-US"/>
          </a:p>
        </p:txBody>
      </p:sp>
    </p:spTree>
    <p:extLst>
      <p:ext uri="{BB962C8B-B14F-4D97-AF65-F5344CB8AC3E}">
        <p14:creationId xmlns:p14="http://schemas.microsoft.com/office/powerpoint/2010/main" val="36082160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276"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1277"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1278"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1279" name="日付プレースホルダー 4"/>
          <p:cNvSpPr>
            <a:spLocks noGrp="1"/>
          </p:cNvSpPr>
          <p:nvPr>
            <p:ph type="dt" sz="half" idx="10"/>
          </p:nvPr>
        </p:nvSpPr>
        <p:spPr/>
        <p:txBody>
          <a:bodyPr/>
          <a:lstStyle/>
          <a:p>
            <a:fld id="{347C7BD5-8F31-4EE8-82DB-438711ACD66E}" type="datetime1">
              <a:rPr kumimoji="1" lang="ja-JP" altLang="en-US" smtClean="0"/>
              <a:t>2025/7/18</a:t>
            </a:fld>
            <a:endParaRPr kumimoji="1" lang="ja-JP" altLang="en-US"/>
          </a:p>
        </p:txBody>
      </p:sp>
      <p:sp>
        <p:nvSpPr>
          <p:cNvPr id="1280" name="フッター プレースホルダー 5"/>
          <p:cNvSpPr>
            <a:spLocks noGrp="1"/>
          </p:cNvSpPr>
          <p:nvPr>
            <p:ph type="ftr" sz="quarter" idx="11"/>
          </p:nvPr>
        </p:nvSpPr>
        <p:spPr/>
        <p:txBody>
          <a:bodyPr/>
          <a:lstStyle/>
          <a:p>
            <a:endParaRPr kumimoji="1" lang="ja-JP" altLang="en-US"/>
          </a:p>
        </p:txBody>
      </p:sp>
      <p:sp>
        <p:nvSpPr>
          <p:cNvPr id="1281" name="スライド番号プレースホルダー 6"/>
          <p:cNvSpPr>
            <a:spLocks noGrp="1"/>
          </p:cNvSpPr>
          <p:nvPr>
            <p:ph type="sldNum" sz="quarter" idx="12"/>
          </p:nvPr>
        </p:nvSpPr>
        <p:spPr/>
        <p:txBody>
          <a:bodyPr/>
          <a:lstStyle/>
          <a:p>
            <a:fld id="{D4608184-25B2-4BA0-AF39-155696A0FEB8}" type="slidenum">
              <a:rPr kumimoji="1" lang="ja-JP" altLang="en-US" smtClean="0"/>
              <a:t>‹#›</a:t>
            </a:fld>
            <a:endParaRPr kumimoji="1" lang="ja-JP" altLang="en-US"/>
          </a:p>
        </p:txBody>
      </p:sp>
    </p:spTree>
    <p:extLst>
      <p:ext uri="{BB962C8B-B14F-4D97-AF65-F5344CB8AC3E}">
        <p14:creationId xmlns:p14="http://schemas.microsoft.com/office/powerpoint/2010/main" val="590802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1283" name="タイトル 1"/>
          <p:cNvSpPr>
            <a:spLocks noGrp="1"/>
          </p:cNvSpPr>
          <p:nvPr>
            <p:ph type="title"/>
          </p:nvPr>
        </p:nvSpPr>
        <p:spPr/>
        <p:txBody>
          <a:bodyPr/>
          <a:lstStyle/>
          <a:p>
            <a:r>
              <a:rPr kumimoji="1" lang="ja-JP" altLang="en-US"/>
              <a:t>マスター タイトルの書式設定</a:t>
            </a:r>
          </a:p>
        </p:txBody>
      </p:sp>
      <p:sp>
        <p:nvSpPr>
          <p:cNvPr id="1284"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85" name="日付プレースホルダー 3"/>
          <p:cNvSpPr>
            <a:spLocks noGrp="1"/>
          </p:cNvSpPr>
          <p:nvPr>
            <p:ph type="dt" sz="half" idx="10"/>
          </p:nvPr>
        </p:nvSpPr>
        <p:spPr/>
        <p:txBody>
          <a:bodyPr/>
          <a:lstStyle/>
          <a:p>
            <a:fld id="{FE07289F-BDEA-4C8F-A438-52A9CC757742}" type="datetime1">
              <a:rPr kumimoji="1" lang="ja-JP" altLang="en-US" smtClean="0"/>
              <a:t>2025/7/18</a:t>
            </a:fld>
            <a:endParaRPr kumimoji="1" lang="ja-JP" altLang="en-US"/>
          </a:p>
        </p:txBody>
      </p:sp>
      <p:sp>
        <p:nvSpPr>
          <p:cNvPr id="1286" name="フッター プレースホルダー 4"/>
          <p:cNvSpPr>
            <a:spLocks noGrp="1"/>
          </p:cNvSpPr>
          <p:nvPr>
            <p:ph type="ftr" sz="quarter" idx="11"/>
          </p:nvPr>
        </p:nvSpPr>
        <p:spPr/>
        <p:txBody>
          <a:bodyPr/>
          <a:lstStyle/>
          <a:p>
            <a:endParaRPr kumimoji="1" lang="ja-JP" altLang="en-US"/>
          </a:p>
        </p:txBody>
      </p:sp>
      <p:sp>
        <p:nvSpPr>
          <p:cNvPr id="1287" name="スライド番号プレースホルダー 5"/>
          <p:cNvSpPr>
            <a:spLocks noGrp="1"/>
          </p:cNvSpPr>
          <p:nvPr>
            <p:ph type="sldNum" sz="quarter" idx="12"/>
          </p:nvPr>
        </p:nvSpPr>
        <p:spPr/>
        <p:txBody>
          <a:bodyPr/>
          <a:lstStyle/>
          <a:p>
            <a:fld id="{D4608184-25B2-4BA0-AF39-155696A0FEB8}" type="slidenum">
              <a:rPr kumimoji="1" lang="ja-JP" altLang="en-US" smtClean="0"/>
              <a:t>‹#›</a:t>
            </a:fld>
            <a:endParaRPr kumimoji="1" lang="ja-JP" altLang="en-US"/>
          </a:p>
        </p:txBody>
      </p:sp>
    </p:spTree>
    <p:extLst>
      <p:ext uri="{BB962C8B-B14F-4D97-AF65-F5344CB8AC3E}">
        <p14:creationId xmlns:p14="http://schemas.microsoft.com/office/powerpoint/2010/main" val="3314438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289"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1290"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91" name="日付プレースホルダー 3"/>
          <p:cNvSpPr>
            <a:spLocks noGrp="1"/>
          </p:cNvSpPr>
          <p:nvPr>
            <p:ph type="dt" sz="half" idx="10"/>
          </p:nvPr>
        </p:nvSpPr>
        <p:spPr/>
        <p:txBody>
          <a:bodyPr/>
          <a:lstStyle/>
          <a:p>
            <a:fld id="{3371973B-4149-493D-8C56-B00D0B912DDD}" type="datetime1">
              <a:rPr kumimoji="1" lang="ja-JP" altLang="en-US" smtClean="0"/>
              <a:t>2025/7/18</a:t>
            </a:fld>
            <a:endParaRPr kumimoji="1" lang="ja-JP" altLang="en-US"/>
          </a:p>
        </p:txBody>
      </p:sp>
      <p:sp>
        <p:nvSpPr>
          <p:cNvPr id="1292" name="フッター プレースホルダー 4"/>
          <p:cNvSpPr>
            <a:spLocks noGrp="1"/>
          </p:cNvSpPr>
          <p:nvPr>
            <p:ph type="ftr" sz="quarter" idx="11"/>
          </p:nvPr>
        </p:nvSpPr>
        <p:spPr/>
        <p:txBody>
          <a:bodyPr/>
          <a:lstStyle/>
          <a:p>
            <a:endParaRPr kumimoji="1" lang="ja-JP" altLang="en-US"/>
          </a:p>
        </p:txBody>
      </p:sp>
      <p:sp>
        <p:nvSpPr>
          <p:cNvPr id="1293" name="スライド番号プレースホルダー 5"/>
          <p:cNvSpPr>
            <a:spLocks noGrp="1"/>
          </p:cNvSpPr>
          <p:nvPr>
            <p:ph type="sldNum" sz="quarter" idx="12"/>
          </p:nvPr>
        </p:nvSpPr>
        <p:spPr/>
        <p:txBody>
          <a:bodyPr/>
          <a:lstStyle/>
          <a:p>
            <a:fld id="{D4608184-25B2-4BA0-AF39-155696A0FEB8}" type="slidenum">
              <a:rPr kumimoji="1" lang="ja-JP" altLang="en-US" smtClean="0"/>
              <a:t>‹#›</a:t>
            </a:fld>
            <a:endParaRPr kumimoji="1" lang="ja-JP" altLang="en-US"/>
          </a:p>
        </p:txBody>
      </p:sp>
    </p:spTree>
    <p:extLst>
      <p:ext uri="{BB962C8B-B14F-4D97-AF65-F5344CB8AC3E}">
        <p14:creationId xmlns:p14="http://schemas.microsoft.com/office/powerpoint/2010/main" val="1710174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図付きタイトル スライド">
    <p:spTree>
      <p:nvGrpSpPr>
        <p:cNvPr id="1" name=""/>
        <p:cNvGrpSpPr/>
        <p:nvPr/>
      </p:nvGrpSpPr>
      <p:grpSpPr>
        <a:xfrm>
          <a:off x="0" y="0"/>
          <a:ext cx="0" cy="0"/>
          <a:chOff x="0" y="0"/>
          <a:chExt cx="0" cy="0"/>
        </a:xfrm>
      </p:grpSpPr>
      <p:sp>
        <p:nvSpPr>
          <p:cNvPr id="1055" name="Rectangle 17"/>
          <p:cNvSpPr/>
          <p:nvPr/>
        </p:nvSpPr>
        <p:spPr>
          <a:xfrm>
            <a:off x="378885" y="444729"/>
            <a:ext cx="11432116"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1056" name="Date Placeholder 3"/>
          <p:cNvSpPr>
            <a:spLocks noGrp="1"/>
          </p:cNvSpPr>
          <p:nvPr>
            <p:ph type="dt" sz="half" idx="10"/>
          </p:nvPr>
        </p:nvSpPr>
        <p:spPr/>
        <p:txBody>
          <a:bodyPr/>
          <a:lstStyle/>
          <a:p>
            <a:fld id="{B965ED70-F29C-40AE-992C-D2637C99DFD7}" type="datetime1">
              <a:rPr lang="en-US" altLang="ja-JP" smtClean="0"/>
              <a:pPr/>
              <a:t>7/18/2025</a:t>
            </a:fld>
            <a:endParaRPr lang="en-US"/>
          </a:p>
        </p:txBody>
      </p:sp>
      <p:sp>
        <p:nvSpPr>
          <p:cNvPr id="1057" name="Footer Placeholder 4"/>
          <p:cNvSpPr>
            <a:spLocks noGrp="1"/>
          </p:cNvSpPr>
          <p:nvPr>
            <p:ph type="ftr" sz="quarter" idx="11"/>
          </p:nvPr>
        </p:nvSpPr>
        <p:spPr/>
        <p:txBody>
          <a:bodyPr/>
          <a:lstStyle/>
          <a:p>
            <a:endParaRPr lang="en-US"/>
          </a:p>
        </p:txBody>
      </p:sp>
      <p:sp>
        <p:nvSpPr>
          <p:cNvPr id="1058" name="Slide Number Placeholder 5"/>
          <p:cNvSpPr>
            <a:spLocks noGrp="1"/>
          </p:cNvSpPr>
          <p:nvPr>
            <p:ph type="sldNum" sz="quarter" idx="12"/>
          </p:nvPr>
        </p:nvSpPr>
        <p:spPr/>
        <p:txBody>
          <a:bodyPr/>
          <a:lstStyle/>
          <a:p>
            <a:fld id="{5FD889E0-CAB2-4699-909D-B9A88D47ACBE}" type="slidenum">
              <a:rPr lang="en-US" smtClean="0"/>
              <a:pPr/>
              <a:t>‹#›</a:t>
            </a:fld>
            <a:endParaRPr lang="en-US"/>
          </a:p>
        </p:txBody>
      </p:sp>
      <p:sp>
        <p:nvSpPr>
          <p:cNvPr id="1059" name="Picture Placeholder 7"/>
          <p:cNvSpPr>
            <a:spLocks noGrp="1"/>
          </p:cNvSpPr>
          <p:nvPr>
            <p:ph type="pic" sz="quarter" idx="13"/>
          </p:nvPr>
        </p:nvSpPr>
        <p:spPr>
          <a:xfrm>
            <a:off x="378883" y="2017059"/>
            <a:ext cx="11432116" cy="4377391"/>
          </a:xfrm>
        </p:spPr>
        <p:txBody>
          <a:bodyPr/>
          <a:lstStyle>
            <a:lvl1pPr>
              <a:buNone/>
              <a:defRPr/>
            </a:lvl1pPr>
          </a:lstStyle>
          <a:p>
            <a:r>
              <a:rPr lang="ja-JP" altLang="en-US"/>
              <a:t>プレースホルダーまでドラッグするかアイコンをクリックして図を追加</a:t>
            </a:r>
            <a:endParaRPr/>
          </a:p>
        </p:txBody>
      </p:sp>
      <p:sp>
        <p:nvSpPr>
          <p:cNvPr id="1060" name="Subtitle 2"/>
          <p:cNvSpPr>
            <a:spLocks noGrp="1"/>
          </p:cNvSpPr>
          <p:nvPr>
            <p:ph type="subTitle" idx="1"/>
          </p:nvPr>
        </p:nvSpPr>
        <p:spPr>
          <a:xfrm>
            <a:off x="629894" y="1532965"/>
            <a:ext cx="10339045"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dirty="0"/>
              <a:t>マスター サブタイトルの書式設定</a:t>
            </a:r>
            <a:endParaRPr dirty="0"/>
          </a:p>
        </p:txBody>
      </p:sp>
      <p:grpSp>
        <p:nvGrpSpPr>
          <p:cNvPr id="1061" name="Group 16"/>
          <p:cNvGrpSpPr/>
          <p:nvPr/>
        </p:nvGrpSpPr>
        <p:grpSpPr>
          <a:xfrm>
            <a:off x="378885" y="1906543"/>
            <a:ext cx="11435164" cy="137411"/>
            <a:chOff x="284163" y="1759424"/>
            <a:chExt cx="8576373" cy="137411"/>
          </a:xfrm>
        </p:grpSpPr>
        <p:sp>
          <p:nvSpPr>
            <p:cNvPr id="1062"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63"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64"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1065" name="TextBox 18"/>
          <p:cNvSpPr txBox="1"/>
          <p:nvPr/>
        </p:nvSpPr>
        <p:spPr>
          <a:xfrm>
            <a:off x="10974519" y="444729"/>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1066" name="Title 1"/>
          <p:cNvSpPr>
            <a:spLocks noGrp="1"/>
          </p:cNvSpPr>
          <p:nvPr>
            <p:ph type="ctrTitle"/>
          </p:nvPr>
        </p:nvSpPr>
        <p:spPr>
          <a:xfrm>
            <a:off x="558178" y="444729"/>
            <a:ext cx="10414623" cy="1088237"/>
          </a:xfrm>
          <a:noFill/>
        </p:spPr>
        <p:txBody>
          <a:bodyPr bIns="45720" anchor="b" anchorCtr="0">
            <a:normAutofit/>
          </a:bodyPr>
          <a:lstStyle>
            <a:lvl1pPr algn="l">
              <a:lnSpc>
                <a:spcPts val="4600"/>
              </a:lnSpc>
              <a:defRPr/>
            </a:lvl1pPr>
          </a:lstStyle>
          <a:p>
            <a:r>
              <a:rPr lang="ja-JP" altLang="en-US"/>
              <a:t>マスター タイトルの書式設定</a:t>
            </a:r>
            <a:endParaRPr/>
          </a:p>
        </p:txBody>
      </p:sp>
    </p:spTree>
    <p:extLst>
      <p:ext uri="{BB962C8B-B14F-4D97-AF65-F5344CB8AC3E}">
        <p14:creationId xmlns:p14="http://schemas.microsoft.com/office/powerpoint/2010/main" val="1044941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68" name="Rectangle 7"/>
          <p:cNvSpPr/>
          <p:nvPr/>
        </p:nvSpPr>
        <p:spPr>
          <a:xfrm>
            <a:off x="378885" y="4801576"/>
            <a:ext cx="11432116"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1069" name="Group 8"/>
          <p:cNvGrpSpPr/>
          <p:nvPr/>
        </p:nvGrpSpPr>
        <p:grpSpPr>
          <a:xfrm>
            <a:off x="378885" y="6263390"/>
            <a:ext cx="11435164" cy="137411"/>
            <a:chOff x="284163" y="1759424"/>
            <a:chExt cx="8576373" cy="137411"/>
          </a:xfrm>
        </p:grpSpPr>
        <p:sp>
          <p:nvSpPr>
            <p:cNvPr id="107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7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7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1073" name="TextBox 12"/>
          <p:cNvSpPr txBox="1"/>
          <p:nvPr/>
        </p:nvSpPr>
        <p:spPr>
          <a:xfrm>
            <a:off x="10974519" y="4801576"/>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1074" name="Title 1"/>
          <p:cNvSpPr>
            <a:spLocks noGrp="1"/>
          </p:cNvSpPr>
          <p:nvPr>
            <p:ph type="title"/>
          </p:nvPr>
        </p:nvSpPr>
        <p:spPr>
          <a:xfrm>
            <a:off x="573024" y="4814125"/>
            <a:ext cx="103632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ja-JP" altLang="en-US"/>
              <a:t>マスター タイトルの書式設定</a:t>
            </a:r>
            <a:endParaRPr/>
          </a:p>
        </p:txBody>
      </p:sp>
      <p:sp>
        <p:nvSpPr>
          <p:cNvPr id="1075" name="Text Placeholder 2"/>
          <p:cNvSpPr>
            <a:spLocks noGrp="1"/>
          </p:cNvSpPr>
          <p:nvPr>
            <p:ph type="body" idx="1"/>
          </p:nvPr>
        </p:nvSpPr>
        <p:spPr>
          <a:xfrm>
            <a:off x="633984" y="5861304"/>
            <a:ext cx="10314432"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ja-JP" altLang="en-US" dirty="0"/>
              <a:t>マスター テキストの書式設定</a:t>
            </a:r>
          </a:p>
        </p:txBody>
      </p:sp>
      <p:sp>
        <p:nvSpPr>
          <p:cNvPr id="1076" name="Date Placeholder 3"/>
          <p:cNvSpPr>
            <a:spLocks noGrp="1"/>
          </p:cNvSpPr>
          <p:nvPr>
            <p:ph type="dt" sz="half" idx="10"/>
          </p:nvPr>
        </p:nvSpPr>
        <p:spPr/>
        <p:txBody>
          <a:bodyPr/>
          <a:lstStyle/>
          <a:p>
            <a:fld id="{B6D67883-C6AB-420A-95E3-E4B141E4E52D}" type="datetime1">
              <a:rPr lang="en-US" altLang="ja-JP" smtClean="0"/>
              <a:pPr/>
              <a:t>7/18/2025</a:t>
            </a:fld>
            <a:endParaRPr lang="en-US"/>
          </a:p>
        </p:txBody>
      </p:sp>
      <p:sp>
        <p:nvSpPr>
          <p:cNvPr id="1077" name="Footer Placeholder 4"/>
          <p:cNvSpPr>
            <a:spLocks noGrp="1"/>
          </p:cNvSpPr>
          <p:nvPr>
            <p:ph type="ftr" sz="quarter" idx="11"/>
          </p:nvPr>
        </p:nvSpPr>
        <p:spPr/>
        <p:txBody>
          <a:bodyPr/>
          <a:lstStyle/>
          <a:p>
            <a:endParaRPr lang="en-US"/>
          </a:p>
        </p:txBody>
      </p:sp>
      <p:sp>
        <p:nvSpPr>
          <p:cNvPr id="1078" name="Slide Number Placeholder 5"/>
          <p:cNvSpPr>
            <a:spLocks noGrp="1"/>
          </p:cNvSpPr>
          <p:nvPr>
            <p:ph type="sldNum" sz="quarter" idx="12"/>
          </p:nvPr>
        </p:nvSpPr>
        <p:spPr/>
        <p:txBody>
          <a:bodyPr/>
          <a:lstStyle/>
          <a:p>
            <a:fld id="{5FD889E0-CAB2-4699-909D-B9A88D47ACBE}" type="slidenum">
              <a:rPr lang="en-US" smtClean="0"/>
              <a:pPr/>
              <a:t>‹#›</a:t>
            </a:fld>
            <a:endParaRPr lang="en-US"/>
          </a:p>
        </p:txBody>
      </p:sp>
    </p:spTree>
    <p:extLst>
      <p:ext uri="{BB962C8B-B14F-4D97-AF65-F5344CB8AC3E}">
        <p14:creationId xmlns:p14="http://schemas.microsoft.com/office/powerpoint/2010/main" val="3483416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図付きセクション">
    <p:spTree>
      <p:nvGrpSpPr>
        <p:cNvPr id="1" name=""/>
        <p:cNvGrpSpPr/>
        <p:nvPr/>
      </p:nvGrpSpPr>
      <p:grpSpPr>
        <a:xfrm>
          <a:off x="0" y="0"/>
          <a:ext cx="0" cy="0"/>
          <a:chOff x="0" y="0"/>
          <a:chExt cx="0" cy="0"/>
        </a:xfrm>
      </p:grpSpPr>
      <p:sp>
        <p:nvSpPr>
          <p:cNvPr id="1080" name="Picture Placeholder 7"/>
          <p:cNvSpPr>
            <a:spLocks noGrp="1"/>
          </p:cNvSpPr>
          <p:nvPr>
            <p:ph type="pic" sz="quarter" idx="13"/>
          </p:nvPr>
        </p:nvSpPr>
        <p:spPr>
          <a:xfrm>
            <a:off x="378883" y="443755"/>
            <a:ext cx="11432116" cy="4370293"/>
          </a:xfrm>
        </p:spPr>
        <p:txBody>
          <a:bodyPr/>
          <a:lstStyle>
            <a:lvl1pPr>
              <a:buNone/>
              <a:defRPr/>
            </a:lvl1pPr>
          </a:lstStyle>
          <a:p>
            <a:r>
              <a:rPr lang="ja-JP" altLang="en-US"/>
              <a:t>プレースホルダーまでドラッグするかアイコンをクリックして図を追加</a:t>
            </a:r>
            <a:endParaRPr/>
          </a:p>
        </p:txBody>
      </p:sp>
      <p:sp>
        <p:nvSpPr>
          <p:cNvPr id="1081" name="Date Placeholder 3"/>
          <p:cNvSpPr>
            <a:spLocks noGrp="1"/>
          </p:cNvSpPr>
          <p:nvPr>
            <p:ph type="dt" sz="half" idx="10"/>
          </p:nvPr>
        </p:nvSpPr>
        <p:spPr/>
        <p:txBody>
          <a:bodyPr/>
          <a:lstStyle/>
          <a:p>
            <a:fld id="{D1D45F19-1A15-4CA5-A784-CF00212BC2AB}" type="datetime1">
              <a:rPr lang="en-US" altLang="ja-JP" smtClean="0"/>
              <a:pPr/>
              <a:t>7/18/2025</a:t>
            </a:fld>
            <a:endParaRPr lang="en-US"/>
          </a:p>
        </p:txBody>
      </p:sp>
      <p:sp>
        <p:nvSpPr>
          <p:cNvPr id="1082" name="Footer Placeholder 4"/>
          <p:cNvSpPr>
            <a:spLocks noGrp="1"/>
          </p:cNvSpPr>
          <p:nvPr>
            <p:ph type="ftr" sz="quarter" idx="11"/>
          </p:nvPr>
        </p:nvSpPr>
        <p:spPr/>
        <p:txBody>
          <a:bodyPr/>
          <a:lstStyle/>
          <a:p>
            <a:endParaRPr lang="en-US"/>
          </a:p>
        </p:txBody>
      </p:sp>
      <p:sp>
        <p:nvSpPr>
          <p:cNvPr id="1083" name="Slide Number Placeholder 5"/>
          <p:cNvSpPr>
            <a:spLocks noGrp="1"/>
          </p:cNvSpPr>
          <p:nvPr>
            <p:ph type="sldNum" sz="quarter" idx="12"/>
          </p:nvPr>
        </p:nvSpPr>
        <p:spPr/>
        <p:txBody>
          <a:bodyPr/>
          <a:lstStyle/>
          <a:p>
            <a:fld id="{5FD889E0-CAB2-4699-909D-B9A88D47ACBE}" type="slidenum">
              <a:rPr lang="en-US" smtClean="0"/>
              <a:pPr/>
              <a:t>‹#›</a:t>
            </a:fld>
            <a:endParaRPr lang="en-US"/>
          </a:p>
        </p:txBody>
      </p:sp>
      <p:sp>
        <p:nvSpPr>
          <p:cNvPr id="1084" name="Rectangle 6"/>
          <p:cNvSpPr/>
          <p:nvPr/>
        </p:nvSpPr>
        <p:spPr>
          <a:xfrm>
            <a:off x="378885" y="4801576"/>
            <a:ext cx="11432116"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1085" name="Group 7"/>
          <p:cNvGrpSpPr/>
          <p:nvPr/>
        </p:nvGrpSpPr>
        <p:grpSpPr>
          <a:xfrm>
            <a:off x="378885" y="6263390"/>
            <a:ext cx="11435164" cy="137411"/>
            <a:chOff x="284163" y="1759424"/>
            <a:chExt cx="8576373" cy="137411"/>
          </a:xfrm>
        </p:grpSpPr>
        <p:sp>
          <p:nvSpPr>
            <p:cNvPr id="1086"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87"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88"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1089" name="TextBox 11"/>
          <p:cNvSpPr txBox="1"/>
          <p:nvPr/>
        </p:nvSpPr>
        <p:spPr>
          <a:xfrm>
            <a:off x="10974519" y="4801576"/>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1090" name="Title 1"/>
          <p:cNvSpPr>
            <a:spLocks noGrp="1"/>
          </p:cNvSpPr>
          <p:nvPr>
            <p:ph type="title"/>
          </p:nvPr>
        </p:nvSpPr>
        <p:spPr>
          <a:xfrm>
            <a:off x="573741" y="4814048"/>
            <a:ext cx="10363200" cy="1048871"/>
          </a:xfrm>
          <a:noFill/>
        </p:spPr>
        <p:txBody>
          <a:bodyPr anchor="b" anchorCtr="0">
            <a:normAutofit/>
          </a:bodyPr>
          <a:lstStyle>
            <a:lvl1pPr algn="l">
              <a:defRPr sz="4200" b="0" i="0" cap="none" baseline="0"/>
            </a:lvl1pPr>
          </a:lstStyle>
          <a:p>
            <a:r>
              <a:rPr lang="ja-JP" altLang="en-US"/>
              <a:t>マスター タイトルの書式設定</a:t>
            </a:r>
            <a:endParaRPr/>
          </a:p>
        </p:txBody>
      </p:sp>
      <p:sp>
        <p:nvSpPr>
          <p:cNvPr id="1091" name="Text Placeholder 2"/>
          <p:cNvSpPr>
            <a:spLocks noGrp="1"/>
          </p:cNvSpPr>
          <p:nvPr>
            <p:ph type="body" idx="1"/>
          </p:nvPr>
        </p:nvSpPr>
        <p:spPr>
          <a:xfrm>
            <a:off x="627530" y="5862918"/>
            <a:ext cx="10309412"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dirty="0"/>
              <a:t>マスター テキストの書式設定</a:t>
            </a:r>
          </a:p>
        </p:txBody>
      </p:sp>
    </p:spTree>
    <p:extLst>
      <p:ext uri="{BB962C8B-B14F-4D97-AF65-F5344CB8AC3E}">
        <p14:creationId xmlns:p14="http://schemas.microsoft.com/office/powerpoint/2010/main" val="426149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93" name="Rectangle 7"/>
          <p:cNvSpPr/>
          <p:nvPr/>
        </p:nvSpPr>
        <p:spPr>
          <a:xfrm>
            <a:off x="378885" y="455774"/>
            <a:ext cx="11432116"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nvGrpSpPr>
          <p:cNvPr id="1094" name="Group 8"/>
          <p:cNvGrpSpPr/>
          <p:nvPr/>
        </p:nvGrpSpPr>
        <p:grpSpPr>
          <a:xfrm>
            <a:off x="378885" y="1577848"/>
            <a:ext cx="11435164" cy="137411"/>
            <a:chOff x="284163" y="1577847"/>
            <a:chExt cx="8576373" cy="137411"/>
          </a:xfrm>
        </p:grpSpPr>
        <p:sp>
          <p:nvSpPr>
            <p:cNvPr id="1095"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96"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97"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1098" name="Title 1"/>
          <p:cNvSpPr>
            <a:spLocks noGrp="1"/>
          </p:cNvSpPr>
          <p:nvPr>
            <p:ph type="title"/>
          </p:nvPr>
        </p:nvSpPr>
        <p:spPr/>
        <p:txBody>
          <a:bodyPr/>
          <a:lstStyle/>
          <a:p>
            <a:r>
              <a:rPr lang="ja-JP" altLang="en-US"/>
              <a:t>マスター タイトルの書式設定</a:t>
            </a:r>
            <a:endParaRPr/>
          </a:p>
        </p:txBody>
      </p:sp>
      <p:sp>
        <p:nvSpPr>
          <p:cNvPr id="1099" name="Content Placeholder 2"/>
          <p:cNvSpPr>
            <a:spLocks noGrp="1"/>
          </p:cNvSpPr>
          <p:nvPr>
            <p:ph sz="half" idx="1"/>
          </p:nvPr>
        </p:nvSpPr>
        <p:spPr>
          <a:xfrm>
            <a:off x="537883" y="2151063"/>
            <a:ext cx="524256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dirty="0"/>
          </a:p>
        </p:txBody>
      </p:sp>
      <p:sp>
        <p:nvSpPr>
          <p:cNvPr id="1100" name="Content Placeholder 3"/>
          <p:cNvSpPr>
            <a:spLocks noGrp="1"/>
          </p:cNvSpPr>
          <p:nvPr>
            <p:ph sz="half" idx="2"/>
          </p:nvPr>
        </p:nvSpPr>
        <p:spPr>
          <a:xfrm>
            <a:off x="6370917" y="2151063"/>
            <a:ext cx="524256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dirty="0"/>
          </a:p>
        </p:txBody>
      </p:sp>
      <p:sp>
        <p:nvSpPr>
          <p:cNvPr id="1101" name="Date Placeholder 4"/>
          <p:cNvSpPr>
            <a:spLocks noGrp="1"/>
          </p:cNvSpPr>
          <p:nvPr>
            <p:ph type="dt" sz="half" idx="10"/>
          </p:nvPr>
        </p:nvSpPr>
        <p:spPr/>
        <p:txBody>
          <a:bodyPr/>
          <a:lstStyle/>
          <a:p>
            <a:fld id="{69094687-EE9A-411E-8EB0-EB920DE88272}" type="datetime1">
              <a:rPr lang="en-US" altLang="ja-JP" smtClean="0"/>
              <a:pPr/>
              <a:t>7/18/2025</a:t>
            </a:fld>
            <a:endParaRPr lang="en-US"/>
          </a:p>
        </p:txBody>
      </p:sp>
      <p:sp>
        <p:nvSpPr>
          <p:cNvPr id="1102" name="Footer Placeholder 5"/>
          <p:cNvSpPr>
            <a:spLocks noGrp="1"/>
          </p:cNvSpPr>
          <p:nvPr>
            <p:ph type="ftr" sz="quarter" idx="11"/>
          </p:nvPr>
        </p:nvSpPr>
        <p:spPr/>
        <p:txBody>
          <a:bodyPr/>
          <a:lstStyle/>
          <a:p>
            <a:endParaRPr lang="en-US"/>
          </a:p>
        </p:txBody>
      </p:sp>
      <p:sp>
        <p:nvSpPr>
          <p:cNvPr id="1103" name="Slide Number Placeholder 6"/>
          <p:cNvSpPr>
            <a:spLocks noGrp="1"/>
          </p:cNvSpPr>
          <p:nvPr>
            <p:ph type="sldNum" sz="quarter" idx="12"/>
          </p:nvPr>
        </p:nvSpPr>
        <p:spPr/>
        <p:txBody>
          <a:bodyPr/>
          <a:lstStyle/>
          <a:p>
            <a:fld id="{5FD889E0-CAB2-4699-909D-B9A88D47ACBE}" type="slidenum">
              <a:rPr lang="en-US" smtClean="0"/>
              <a:pPr/>
              <a:t>‹#›</a:t>
            </a:fld>
            <a:endParaRPr lang="en-US"/>
          </a:p>
        </p:txBody>
      </p:sp>
    </p:spTree>
    <p:extLst>
      <p:ext uri="{BB962C8B-B14F-4D97-AF65-F5344CB8AC3E}">
        <p14:creationId xmlns:p14="http://schemas.microsoft.com/office/powerpoint/2010/main" val="742338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105" name="Rectangle 9"/>
          <p:cNvSpPr/>
          <p:nvPr/>
        </p:nvSpPr>
        <p:spPr>
          <a:xfrm>
            <a:off x="378885" y="455774"/>
            <a:ext cx="11432116"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nvGrpSpPr>
          <p:cNvPr id="1106" name="Group 10"/>
          <p:cNvGrpSpPr/>
          <p:nvPr/>
        </p:nvGrpSpPr>
        <p:grpSpPr>
          <a:xfrm>
            <a:off x="378885" y="1577848"/>
            <a:ext cx="11435164" cy="137411"/>
            <a:chOff x="284163" y="1577847"/>
            <a:chExt cx="8576373" cy="137411"/>
          </a:xfrm>
        </p:grpSpPr>
        <p:sp>
          <p:nvSpPr>
            <p:cNvPr id="1107"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08"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09"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1110" name="Title 1"/>
          <p:cNvSpPr>
            <a:spLocks noGrp="1"/>
          </p:cNvSpPr>
          <p:nvPr>
            <p:ph type="title"/>
          </p:nvPr>
        </p:nvSpPr>
        <p:spPr/>
        <p:txBody>
          <a:bodyPr/>
          <a:lstStyle>
            <a:lvl1pPr>
              <a:defRPr/>
            </a:lvl1pPr>
          </a:lstStyle>
          <a:p>
            <a:r>
              <a:rPr lang="ja-JP" altLang="en-US"/>
              <a:t>マスター タイトルの書式設定</a:t>
            </a:r>
            <a:endParaRPr/>
          </a:p>
        </p:txBody>
      </p:sp>
      <p:sp>
        <p:nvSpPr>
          <p:cNvPr id="1111" name="Text Placeholder 2"/>
          <p:cNvSpPr>
            <a:spLocks noGrp="1"/>
          </p:cNvSpPr>
          <p:nvPr>
            <p:ph type="body" idx="1"/>
          </p:nvPr>
        </p:nvSpPr>
        <p:spPr>
          <a:xfrm>
            <a:off x="537883" y="1735138"/>
            <a:ext cx="524256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112" name="Content Placeholder 3"/>
          <p:cNvSpPr>
            <a:spLocks noGrp="1"/>
          </p:cNvSpPr>
          <p:nvPr>
            <p:ph sz="half" idx="2"/>
          </p:nvPr>
        </p:nvSpPr>
        <p:spPr>
          <a:xfrm>
            <a:off x="537883" y="2590800"/>
            <a:ext cx="524256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dirty="0"/>
          </a:p>
        </p:txBody>
      </p:sp>
      <p:sp>
        <p:nvSpPr>
          <p:cNvPr id="1113" name="Text Placeholder 4"/>
          <p:cNvSpPr>
            <a:spLocks noGrp="1"/>
          </p:cNvSpPr>
          <p:nvPr>
            <p:ph type="body" sz="quarter" idx="3"/>
          </p:nvPr>
        </p:nvSpPr>
        <p:spPr>
          <a:xfrm>
            <a:off x="6372660" y="1735138"/>
            <a:ext cx="524256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114" name="Content Placeholder 5"/>
          <p:cNvSpPr>
            <a:spLocks noGrp="1"/>
          </p:cNvSpPr>
          <p:nvPr>
            <p:ph sz="quarter" idx="4"/>
          </p:nvPr>
        </p:nvSpPr>
        <p:spPr>
          <a:xfrm>
            <a:off x="6372660" y="2590800"/>
            <a:ext cx="524256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dirty="0"/>
          </a:p>
        </p:txBody>
      </p:sp>
      <p:sp>
        <p:nvSpPr>
          <p:cNvPr id="1115" name="Date Placeholder 6"/>
          <p:cNvSpPr>
            <a:spLocks noGrp="1"/>
          </p:cNvSpPr>
          <p:nvPr>
            <p:ph type="dt" sz="half" idx="10"/>
          </p:nvPr>
        </p:nvSpPr>
        <p:spPr/>
        <p:txBody>
          <a:bodyPr/>
          <a:lstStyle/>
          <a:p>
            <a:fld id="{5FF111ED-EED3-4A4A-A489-FE1491557F05}" type="datetime1">
              <a:rPr lang="en-US" altLang="ja-JP" smtClean="0"/>
              <a:pPr/>
              <a:t>7/18/2025</a:t>
            </a:fld>
            <a:endParaRPr lang="en-US"/>
          </a:p>
        </p:txBody>
      </p:sp>
      <p:sp>
        <p:nvSpPr>
          <p:cNvPr id="1116" name="Footer Placeholder 7"/>
          <p:cNvSpPr>
            <a:spLocks noGrp="1"/>
          </p:cNvSpPr>
          <p:nvPr>
            <p:ph type="ftr" sz="quarter" idx="11"/>
          </p:nvPr>
        </p:nvSpPr>
        <p:spPr/>
        <p:txBody>
          <a:bodyPr/>
          <a:lstStyle/>
          <a:p>
            <a:endParaRPr lang="en-US"/>
          </a:p>
        </p:txBody>
      </p:sp>
      <p:sp>
        <p:nvSpPr>
          <p:cNvPr id="1117" name="Slide Number Placeholder 8"/>
          <p:cNvSpPr>
            <a:spLocks noGrp="1"/>
          </p:cNvSpPr>
          <p:nvPr>
            <p:ph type="sldNum" sz="quarter" idx="12"/>
          </p:nvPr>
        </p:nvSpPr>
        <p:spPr/>
        <p:txBody>
          <a:bodyPr/>
          <a:lstStyle/>
          <a:p>
            <a:fld id="{5FD889E0-CAB2-4699-909D-B9A88D47ACBE}" type="slidenum">
              <a:rPr lang="en-US" smtClean="0"/>
              <a:pPr/>
              <a:t>‹#›</a:t>
            </a:fld>
            <a:endParaRPr lang="en-US"/>
          </a:p>
        </p:txBody>
      </p:sp>
    </p:spTree>
    <p:extLst>
      <p:ext uri="{BB962C8B-B14F-4D97-AF65-F5344CB8AC3E}">
        <p14:creationId xmlns:p14="http://schemas.microsoft.com/office/powerpoint/2010/main" val="4253882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119" name="Rectangle 5"/>
          <p:cNvSpPr/>
          <p:nvPr/>
        </p:nvSpPr>
        <p:spPr>
          <a:xfrm>
            <a:off x="378885" y="455774"/>
            <a:ext cx="11432116"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nvGrpSpPr>
          <p:cNvPr id="1120" name="Group 6"/>
          <p:cNvGrpSpPr/>
          <p:nvPr/>
        </p:nvGrpSpPr>
        <p:grpSpPr>
          <a:xfrm>
            <a:off x="378885" y="1577848"/>
            <a:ext cx="11435164" cy="137411"/>
            <a:chOff x="284163" y="1577847"/>
            <a:chExt cx="8576373" cy="137411"/>
          </a:xfrm>
        </p:grpSpPr>
        <p:sp>
          <p:nvSpPr>
            <p:cNvPr id="1121"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22"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23"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1124" name="Title 1"/>
          <p:cNvSpPr>
            <a:spLocks noGrp="1"/>
          </p:cNvSpPr>
          <p:nvPr>
            <p:ph type="title"/>
          </p:nvPr>
        </p:nvSpPr>
        <p:spPr/>
        <p:txBody>
          <a:bodyPr/>
          <a:lstStyle/>
          <a:p>
            <a:r>
              <a:rPr lang="ja-JP" altLang="en-US"/>
              <a:t>マスター タイトルの書式設定</a:t>
            </a:r>
            <a:endParaRPr/>
          </a:p>
        </p:txBody>
      </p:sp>
      <p:sp>
        <p:nvSpPr>
          <p:cNvPr id="1125" name="Date Placeholder 2"/>
          <p:cNvSpPr>
            <a:spLocks noGrp="1"/>
          </p:cNvSpPr>
          <p:nvPr>
            <p:ph type="dt" sz="half" idx="10"/>
          </p:nvPr>
        </p:nvSpPr>
        <p:spPr/>
        <p:txBody>
          <a:bodyPr/>
          <a:lstStyle/>
          <a:p>
            <a:fld id="{5E500B54-20B2-4B70-8C98-11F3AAB93EEE}" type="datetime1">
              <a:rPr lang="en-US" altLang="ja-JP" smtClean="0"/>
              <a:pPr/>
              <a:t>7/18/2025</a:t>
            </a:fld>
            <a:endParaRPr lang="en-US"/>
          </a:p>
        </p:txBody>
      </p:sp>
      <p:sp>
        <p:nvSpPr>
          <p:cNvPr id="1126" name="Footer Placeholder 3"/>
          <p:cNvSpPr>
            <a:spLocks noGrp="1"/>
          </p:cNvSpPr>
          <p:nvPr>
            <p:ph type="ftr" sz="quarter" idx="11"/>
          </p:nvPr>
        </p:nvSpPr>
        <p:spPr/>
        <p:txBody>
          <a:bodyPr/>
          <a:lstStyle/>
          <a:p>
            <a:endParaRPr lang="en-US"/>
          </a:p>
        </p:txBody>
      </p:sp>
      <p:sp>
        <p:nvSpPr>
          <p:cNvPr id="1127" name="Slide Number Placeholder 4"/>
          <p:cNvSpPr>
            <a:spLocks noGrp="1"/>
          </p:cNvSpPr>
          <p:nvPr>
            <p:ph type="sldNum" sz="quarter" idx="12"/>
          </p:nvPr>
        </p:nvSpPr>
        <p:spPr/>
        <p:txBody>
          <a:bodyPr/>
          <a:lstStyle/>
          <a:p>
            <a:fld id="{5FD889E0-CAB2-4699-909D-B9A88D47ACBE}" type="slidenum">
              <a:rPr lang="en-US" smtClean="0"/>
              <a:pPr/>
              <a:t>‹#›</a:t>
            </a:fld>
            <a:endParaRPr lang="en-US"/>
          </a:p>
        </p:txBody>
      </p:sp>
    </p:spTree>
    <p:extLst>
      <p:ext uri="{BB962C8B-B14F-4D97-AF65-F5344CB8AC3E}">
        <p14:creationId xmlns:p14="http://schemas.microsoft.com/office/powerpoint/2010/main" val="240387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129" name="Date Placeholder 1"/>
          <p:cNvSpPr>
            <a:spLocks noGrp="1"/>
          </p:cNvSpPr>
          <p:nvPr>
            <p:ph type="dt" sz="half" idx="10"/>
          </p:nvPr>
        </p:nvSpPr>
        <p:spPr/>
        <p:txBody>
          <a:bodyPr/>
          <a:lstStyle/>
          <a:p>
            <a:fld id="{DB632810-A74E-4687-B0E1-4B3D2A738FBE}" type="datetime1">
              <a:rPr lang="en-US" altLang="ja-JP" smtClean="0"/>
              <a:pPr/>
              <a:t>7/18/2025</a:t>
            </a:fld>
            <a:endParaRPr lang="en-US"/>
          </a:p>
        </p:txBody>
      </p:sp>
      <p:sp>
        <p:nvSpPr>
          <p:cNvPr id="1130" name="Footer Placeholder 2"/>
          <p:cNvSpPr>
            <a:spLocks noGrp="1"/>
          </p:cNvSpPr>
          <p:nvPr>
            <p:ph type="ftr" sz="quarter" idx="11"/>
          </p:nvPr>
        </p:nvSpPr>
        <p:spPr/>
        <p:txBody>
          <a:bodyPr/>
          <a:lstStyle/>
          <a:p>
            <a:endParaRPr lang="en-US"/>
          </a:p>
        </p:txBody>
      </p:sp>
      <p:sp>
        <p:nvSpPr>
          <p:cNvPr id="1131" name="Slide Number Placeholder 3"/>
          <p:cNvSpPr>
            <a:spLocks noGrp="1"/>
          </p:cNvSpPr>
          <p:nvPr>
            <p:ph type="sldNum" sz="quarter" idx="12"/>
          </p:nvPr>
        </p:nvSpPr>
        <p:spPr/>
        <p:txBody>
          <a:bodyPr/>
          <a:lstStyle/>
          <a:p>
            <a:fld id="{5FD889E0-CAB2-4699-909D-B9A88D47ACBE}" type="slidenum">
              <a:rPr lang="en-US" smtClean="0"/>
              <a:pPr/>
              <a:t>‹#›</a:t>
            </a:fld>
            <a:endParaRPr lang="en-US"/>
          </a:p>
        </p:txBody>
      </p:sp>
      <p:grpSp>
        <p:nvGrpSpPr>
          <p:cNvPr id="1132" name="Group 4"/>
          <p:cNvGrpSpPr/>
          <p:nvPr/>
        </p:nvGrpSpPr>
        <p:grpSpPr>
          <a:xfrm>
            <a:off x="378885" y="452719"/>
            <a:ext cx="11435164" cy="137411"/>
            <a:chOff x="284163" y="1577847"/>
            <a:chExt cx="8576373" cy="137411"/>
          </a:xfrm>
        </p:grpSpPr>
        <p:sp>
          <p:nvSpPr>
            <p:cNvPr id="1133"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34"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35"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Tree>
    <p:extLst>
      <p:ext uri="{BB962C8B-B14F-4D97-AF65-F5344CB8AC3E}">
        <p14:creationId xmlns:p14="http://schemas.microsoft.com/office/powerpoint/2010/main" val="4171619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Text Placeholder 2"/>
          <p:cNvSpPr>
            <a:spLocks noGrp="1"/>
          </p:cNvSpPr>
          <p:nvPr>
            <p:ph type="body" idx="1"/>
          </p:nvPr>
        </p:nvSpPr>
        <p:spPr>
          <a:xfrm>
            <a:off x="2375338" y="2133601"/>
            <a:ext cx="9435663" cy="3992563"/>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dirty="0"/>
          </a:p>
        </p:txBody>
      </p:sp>
      <p:sp>
        <p:nvSpPr>
          <p:cNvPr id="1026" name="Date Placeholder 3"/>
          <p:cNvSpPr>
            <a:spLocks noGrp="1"/>
          </p:cNvSpPr>
          <p:nvPr>
            <p:ph type="dt" sz="half" idx="2"/>
          </p:nvPr>
        </p:nvSpPr>
        <p:spPr>
          <a:xfrm>
            <a:off x="9059915" y="6437033"/>
            <a:ext cx="28448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2A9A5818-99E0-42BE-9301-E81DEB3CDF86}" type="datetime1">
              <a:rPr lang="en-US" altLang="ja-JP" smtClean="0"/>
              <a:pPr/>
              <a:t>7/18/2025</a:t>
            </a:fld>
            <a:endParaRPr lang="en-US"/>
          </a:p>
        </p:txBody>
      </p:sp>
      <p:sp>
        <p:nvSpPr>
          <p:cNvPr id="1027" name="Footer Placeholder 4"/>
          <p:cNvSpPr>
            <a:spLocks noGrp="1"/>
          </p:cNvSpPr>
          <p:nvPr>
            <p:ph type="ftr" sz="quarter" idx="3"/>
          </p:nvPr>
        </p:nvSpPr>
        <p:spPr>
          <a:xfrm>
            <a:off x="266264" y="6437033"/>
            <a:ext cx="8166536"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a:p>
        </p:txBody>
      </p:sp>
      <p:sp>
        <p:nvSpPr>
          <p:cNvPr id="1028" name="Slide Number Placeholder 5"/>
          <p:cNvSpPr>
            <a:spLocks noGrp="1"/>
          </p:cNvSpPr>
          <p:nvPr>
            <p:ph type="sldNum" sz="quarter" idx="4"/>
          </p:nvPr>
        </p:nvSpPr>
        <p:spPr>
          <a:xfrm>
            <a:off x="11075279" y="167347"/>
            <a:ext cx="840828"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5FD889E0-CAB2-4699-909D-B9A88D47ACBE}" type="slidenum">
              <a:rPr lang="en-US" smtClean="0"/>
              <a:pPr/>
              <a:t>‹#›</a:t>
            </a:fld>
            <a:endParaRPr lang="en-US"/>
          </a:p>
        </p:txBody>
      </p:sp>
      <p:sp>
        <p:nvSpPr>
          <p:cNvPr id="1029" name="Title Placeholder 1"/>
          <p:cNvSpPr>
            <a:spLocks noGrp="1"/>
          </p:cNvSpPr>
          <p:nvPr>
            <p:ph type="title"/>
          </p:nvPr>
        </p:nvSpPr>
        <p:spPr>
          <a:xfrm>
            <a:off x="378885" y="630382"/>
            <a:ext cx="11432116"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ja-JP" altLang="en-US"/>
              <a:t>マスター タイトルの書式設定</a:t>
            </a:r>
            <a:endParaRPr/>
          </a:p>
        </p:txBody>
      </p:sp>
    </p:spTree>
    <p:extLst>
      <p:ext uri="{BB962C8B-B14F-4D97-AF65-F5344CB8AC3E}">
        <p14:creationId xmlns:p14="http://schemas.microsoft.com/office/powerpoint/2010/main" val="17745030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r" defTabSz="914400" rtl="0" eaLnBrk="1" latinLnBrk="0" hangingPunct="1">
        <a:spcBef>
          <a:spcPct val="0"/>
        </a:spcBef>
        <a:buNone/>
        <a:defRPr kumimoji="1"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kumimoji="1"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kumimoji="1"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kumimoji="1"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kumimoji="1"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kumimoji="1"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kumimoji="1"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kumimoji="1"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kumimoji="1"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kumimoji="1"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0"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1221"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22"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3D291-B100-4A04-BE74-41C2F0AD1FCD}" type="datetime1">
              <a:rPr kumimoji="1" lang="ja-JP" altLang="en-US" smtClean="0"/>
              <a:t>2025/7/18</a:t>
            </a:fld>
            <a:endParaRPr kumimoji="1" lang="ja-JP" altLang="en-US"/>
          </a:p>
        </p:txBody>
      </p:sp>
      <p:sp>
        <p:nvSpPr>
          <p:cNvPr id="1223"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1224"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608184-25B2-4BA0-AF39-155696A0FEB8}" type="slidenum">
              <a:rPr kumimoji="1" lang="ja-JP" altLang="en-US" smtClean="0"/>
              <a:t>‹#›</a:t>
            </a:fld>
            <a:endParaRPr kumimoji="1" lang="ja-JP" altLang="en-US"/>
          </a:p>
        </p:txBody>
      </p:sp>
    </p:spTree>
    <p:extLst>
      <p:ext uri="{BB962C8B-B14F-4D97-AF65-F5344CB8AC3E}">
        <p14:creationId xmlns:p14="http://schemas.microsoft.com/office/powerpoint/2010/main" val="226037686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0.xml"/><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mailto:sodan@shogaisha-sodan.or.jp" TargetMode="External"/><Relationship Id="rId7" Type="http://schemas.openxmlformats.org/officeDocument/2006/relationships/hyperlink" Target="mailto:k-fujimoto@fukushima-sj.jp"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hyperlink" Target="mailto:kikansoudan@ace.ocn.ne.jp" TargetMode="External"/><Relationship Id="rId5" Type="http://schemas.openxmlformats.org/officeDocument/2006/relationships/hyperlink" Target="mailto:ecco@aiikuen.or.jp" TargetMode="External"/><Relationship Id="rId4" Type="http://schemas.openxmlformats.org/officeDocument/2006/relationships/hyperlink" Target="mailto:fukushima-kikansoudan@youkoukai.j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2" name="テキスト ボックス 3"/>
          <p:cNvSpPr txBox="1"/>
          <p:nvPr/>
        </p:nvSpPr>
        <p:spPr>
          <a:xfrm>
            <a:off x="566117" y="873676"/>
            <a:ext cx="10760765" cy="58160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pitchFamily="50" charset="-128"/>
              </a:rPr>
              <a:t>令和７年度 福島県障がい者相談支援</a:t>
            </a:r>
            <a:endParaRPr kumimoji="1" lang="en-US" altLang="ja-JP" sz="3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3600" b="1" dirty="0">
                <a:solidFill>
                  <a:prstClr val="black"/>
                </a:solidFill>
                <a:latin typeface="UD デジタル 教科書体 NK-R" panose="02020400000000000000" pitchFamily="18" charset="-128"/>
                <a:ea typeface="UD デジタル 教科書体 NK-R" panose="02020400000000000000" pitchFamily="18" charset="-128"/>
                <a:cs typeface="メイリオ" pitchFamily="50" charset="-128"/>
              </a:rPr>
              <a:t>(</a:t>
            </a:r>
            <a:r>
              <a:rPr lang="ja-JP" altLang="en-US" sz="3600" b="1" dirty="0">
                <a:solidFill>
                  <a:prstClr val="black"/>
                </a:solidFill>
                <a:latin typeface="UD デジタル 教科書体 NK-R" panose="02020400000000000000" pitchFamily="18" charset="-128"/>
                <a:ea typeface="UD デジタル 教科書体 NK-R" panose="02020400000000000000" pitchFamily="18" charset="-128"/>
                <a:cs typeface="メイリオ" pitchFamily="50" charset="-128"/>
              </a:rPr>
              <a:t>障がい者ケアマネジメント</a:t>
            </a:r>
            <a:r>
              <a:rPr lang="en-US" altLang="ja-JP" sz="3600" b="1" dirty="0">
                <a:solidFill>
                  <a:prstClr val="black"/>
                </a:solidFill>
                <a:latin typeface="UD デジタル 教科書体 NK-R" panose="02020400000000000000" pitchFamily="18" charset="-128"/>
                <a:ea typeface="UD デジタル 教科書体 NK-R" panose="02020400000000000000" pitchFamily="18" charset="-128"/>
                <a:cs typeface="メイリオ" pitchFamily="50" charset="-128"/>
              </a:rPr>
              <a:t>)</a:t>
            </a:r>
            <a:r>
              <a:rPr lang="ja-JP" altLang="en-US" sz="3600" b="1" dirty="0">
                <a:solidFill>
                  <a:prstClr val="black"/>
                </a:solidFill>
                <a:latin typeface="UD デジタル 教科書体 NK-R" panose="02020400000000000000" pitchFamily="18" charset="-128"/>
                <a:ea typeface="UD デジタル 教科書体 NK-R" panose="02020400000000000000" pitchFamily="18" charset="-128"/>
                <a:cs typeface="メイリオ" pitchFamily="50" charset="-128"/>
              </a:rPr>
              <a:t>従事者養成研修</a:t>
            </a:r>
            <a:endParaRPr lang="en-US" altLang="ja-JP" sz="3600" b="1" dirty="0">
              <a:solidFill>
                <a:prstClr val="black"/>
              </a:solidFill>
              <a:latin typeface="UD デジタル 教科書体 NK-R" panose="02020400000000000000" pitchFamily="18" charset="-128"/>
              <a:ea typeface="UD デジタル 教科書体 NK-R" panose="02020400000000000000" pitchFamily="18"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3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pitchFamily="50" charset="-128"/>
              </a:rPr>
              <a:t>実地研修２ ガイダンス</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a:rPr>
              <a:t>【</a:t>
            </a: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a:rPr>
              <a:t>実地でさらに理解を深める・つながる</a:t>
            </a:r>
            <a:r>
              <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a:rPr>
              <a:t>】</a:t>
            </a:r>
            <a:r>
              <a:rPr kumimoji="1" lang="ja-JP" altLang="en-US" sz="2800" b="0" i="0" u="none" strike="noStrike" kern="1200" cap="none" spc="0" normalizeH="0" baseline="0" noProof="0" dirty="0">
                <a:ln>
                  <a:noFill/>
                </a:ln>
                <a:solidFill>
                  <a:prstClr val="black"/>
                </a:solidFill>
                <a:effectLst/>
                <a:uLnTx/>
                <a:uFillTx/>
                <a:latin typeface="HG丸ｺﾞｼｯｸM-PRO" panose="020F0400000000000000" pitchFamily="50" charset="-128"/>
                <a:ea typeface="HG丸ｺﾞｼｯｸM-PRO" panose="020F0400000000000000" pitchFamily="50" charset="-128"/>
                <a:cs typeface="メイリオ"/>
              </a:rPr>
              <a:t>　</a:t>
            </a:r>
            <a:endParaRPr kumimoji="1" lang="en-US" altLang="ja-JP" sz="2800" b="0" i="0" u="none" strike="noStrike" kern="1200" cap="none" spc="0" normalizeH="0" baseline="0" noProof="0" dirty="0">
              <a:ln>
                <a:noFill/>
              </a:ln>
              <a:solidFill>
                <a:prstClr val="black"/>
              </a:solidFill>
              <a:effectLst/>
              <a:uLnTx/>
              <a:uFillTx/>
              <a:latin typeface="HG丸ｺﾞｼｯｸM-PRO" panose="020F0400000000000000" pitchFamily="50" charset="-128"/>
              <a:ea typeface="HG丸ｺﾞｼｯｸM-PRO" panose="020F0400000000000000" pitchFamily="50" charset="-128"/>
              <a:cs typeface="メイリオ"/>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2800" dirty="0">
              <a:solidFill>
                <a:prstClr val="black"/>
              </a:solidFill>
              <a:latin typeface="HG丸ｺﾞｼｯｸM-PRO" panose="020F0400000000000000" pitchFamily="50" charset="-128"/>
              <a:ea typeface="HG丸ｺﾞｼｯｸM-PRO" panose="020F0400000000000000" pitchFamily="50" charset="-128"/>
              <a:cs typeface="メイリオ"/>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2800" dirty="0">
              <a:solidFill>
                <a:prstClr val="black"/>
              </a:solidFill>
              <a:latin typeface="HG丸ｺﾞｼｯｸM-PRO" panose="020F0400000000000000" pitchFamily="50" charset="-128"/>
              <a:ea typeface="HG丸ｺﾞｼｯｸM-PRO" panose="020F0400000000000000" pitchFamily="50" charset="-128"/>
              <a:cs typeface="メイリオ"/>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a:rPr>
              <a:t>A</a:t>
            </a: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a:rPr>
              <a:t>日程：令和７年</a:t>
            </a:r>
            <a:r>
              <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a:rPr>
              <a:t>7</a:t>
            </a: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a:rPr>
              <a:t>月１８日（金）</a:t>
            </a:r>
            <a:endPar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800" dirty="0">
                <a:solidFill>
                  <a:prstClr val="black"/>
                </a:solidFill>
                <a:latin typeface="UD デジタル 教科書体 NK-R" panose="02020400000000000000" pitchFamily="18" charset="-128"/>
                <a:ea typeface="UD デジタル 教科書体 NK-R" panose="02020400000000000000" pitchFamily="18" charset="-128"/>
                <a:cs typeface="メイリオ"/>
              </a:rPr>
              <a:t>B</a:t>
            </a:r>
            <a:r>
              <a:rPr lang="ja-JP" altLang="en-US" sz="2800" dirty="0">
                <a:solidFill>
                  <a:prstClr val="black"/>
                </a:solidFill>
                <a:latin typeface="UD デジタル 教科書体 NK-R" panose="02020400000000000000" pitchFamily="18" charset="-128"/>
                <a:ea typeface="UD デジタル 教科書体 NK-R" panose="02020400000000000000" pitchFamily="18" charset="-128"/>
                <a:cs typeface="メイリオ"/>
              </a:rPr>
              <a:t>日程：令和７年</a:t>
            </a:r>
            <a:r>
              <a:rPr lang="en-US" altLang="ja-JP" sz="2800" dirty="0">
                <a:solidFill>
                  <a:prstClr val="black"/>
                </a:solidFill>
                <a:latin typeface="UD デジタル 教科書体 NK-R" panose="02020400000000000000" pitchFamily="18" charset="-128"/>
                <a:ea typeface="UD デジタル 教科書体 NK-R" panose="02020400000000000000" pitchFamily="18" charset="-128"/>
                <a:cs typeface="メイリオ"/>
              </a:rPr>
              <a:t>7</a:t>
            </a:r>
            <a:r>
              <a:rPr lang="ja-JP" altLang="en-US" sz="2800" dirty="0">
                <a:solidFill>
                  <a:prstClr val="black"/>
                </a:solidFill>
                <a:latin typeface="UD デジタル 教科書体 NK-R" panose="02020400000000000000" pitchFamily="18" charset="-128"/>
                <a:ea typeface="UD デジタル 教科書体 NK-R" panose="02020400000000000000" pitchFamily="18" charset="-128"/>
                <a:cs typeface="メイリオ"/>
              </a:rPr>
              <a:t>月</a:t>
            </a:r>
            <a:r>
              <a:rPr lang="en-US" altLang="ja-JP" sz="2800" dirty="0">
                <a:solidFill>
                  <a:prstClr val="black"/>
                </a:solidFill>
                <a:latin typeface="UD デジタル 教科書体 NK-R" panose="02020400000000000000" pitchFamily="18" charset="-128"/>
                <a:ea typeface="UD デジタル 教科書体 NK-R" panose="02020400000000000000" pitchFamily="18" charset="-128"/>
                <a:cs typeface="メイリオ"/>
              </a:rPr>
              <a:t>2</a:t>
            </a:r>
            <a:r>
              <a:rPr lang="ja-JP" altLang="en-US" sz="2800" dirty="0">
                <a:solidFill>
                  <a:prstClr val="black"/>
                </a:solidFill>
                <a:latin typeface="UD デジタル 教科書体 NK-R" panose="02020400000000000000" pitchFamily="18" charset="-128"/>
                <a:ea typeface="UD デジタル 教科書体 NK-R" panose="02020400000000000000" pitchFamily="18" charset="-128"/>
                <a:cs typeface="メイリオ"/>
              </a:rPr>
              <a:t>５日（金）</a:t>
            </a: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丸ｺﾞｼｯｸM-PRO" panose="020F0400000000000000" pitchFamily="50" charset="-128"/>
                <a:ea typeface="HG丸ｺﾞｼｯｸM-PRO" panose="020F0400000000000000" pitchFamily="50" charset="-128"/>
                <a:cs typeface="メイリオ"/>
              </a:rPr>
              <a:t>　　　</a:t>
            </a:r>
            <a:endParaRPr kumimoji="1" lang="ja-JP" altLang="en-US" sz="2000" b="0" i="0" u="none" strike="noStrike" kern="1200" cap="none" spc="0" normalizeH="0" baseline="0" noProof="0" dirty="0">
              <a:ln>
                <a:noFill/>
              </a:ln>
              <a:solidFill>
                <a:prstClr val="black"/>
              </a:solidFill>
              <a:effectLst/>
              <a:uLnTx/>
              <a:uFillTx/>
              <a:latin typeface="メイリオ"/>
              <a:ea typeface="メイリオ"/>
              <a:cs typeface="メイリオ"/>
            </a:endParaRPr>
          </a:p>
        </p:txBody>
      </p:sp>
      <p:sp>
        <p:nvSpPr>
          <p:cNvPr id="1303" name="スライド番号プレースホルダ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D889E0-CAB2-4699-909D-B9A88D47ACBE}" type="slidenum">
              <a:rPr kumimoji="0" lang="en-US" sz="1400" b="1" i="0" u="none" strike="noStrike" kern="1200" cap="none" spc="0" normalizeH="0" baseline="0" noProof="0">
                <a:ln>
                  <a:noFill/>
                </a:ln>
                <a:solidFill>
                  <a:prstClr val="black">
                    <a:lumMod val="85000"/>
                    <a:lumOff val="1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400" b="1" i="0" u="none" strike="noStrike" kern="1200" cap="none" spc="0" normalizeH="0" baseline="0" noProof="0">
              <a:ln>
                <a:noFill/>
              </a:ln>
              <a:solidFill>
                <a:prstClr val="black">
                  <a:lumMod val="85000"/>
                  <a:lumOff val="15000"/>
                </a:prstClr>
              </a:solidFill>
              <a:effectLst/>
              <a:uLnTx/>
              <a:uFillTx/>
              <a:latin typeface="Calibri"/>
              <a:ea typeface="+mn-ea"/>
              <a:cs typeface="+mn-cs"/>
            </a:endParaRPr>
          </a:p>
        </p:txBody>
      </p:sp>
    </p:spTree>
    <p:extLst>
      <p:ext uri="{BB962C8B-B14F-4D97-AF65-F5344CB8AC3E}">
        <p14:creationId xmlns:p14="http://schemas.microsoft.com/office/powerpoint/2010/main" val="3637098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8" name="タイトル 1"/>
          <p:cNvSpPr>
            <a:spLocks noGrp="1"/>
          </p:cNvSpPr>
          <p:nvPr>
            <p:ph type="title"/>
          </p:nvPr>
        </p:nvSpPr>
        <p:spPr>
          <a:xfrm>
            <a:off x="895512" y="645247"/>
            <a:ext cx="8533621" cy="536715"/>
          </a:xfrm>
        </p:spPr>
        <p:txBody>
          <a:bodyPr/>
          <a:lstStyle/>
          <a:p>
            <a:pPr algn="l"/>
            <a:r>
              <a:rPr kumimoji="1" lang="ja-JP" altLang="en-US" sz="3600" u="sng" dirty="0">
                <a:solidFill>
                  <a:schemeClr val="tx1"/>
                </a:solidFill>
                <a:latin typeface="HG丸ｺﾞｼｯｸM-PRO" panose="020F0400000000000000" pitchFamily="50" charset="-128"/>
                <a:ea typeface="HG丸ｺﾞｼｯｸM-PRO" panose="020F0400000000000000" pitchFamily="50" charset="-128"/>
              </a:rPr>
              <a:t>事前課題２</a:t>
            </a:r>
            <a:r>
              <a:rPr lang="ja-JP" altLang="en-US" sz="3600" u="sng" dirty="0">
                <a:solidFill>
                  <a:schemeClr val="tx1"/>
                </a:solidFill>
                <a:latin typeface="HG丸ｺﾞｼｯｸM-PRO" panose="020F0400000000000000" pitchFamily="50" charset="-128"/>
                <a:ea typeface="HG丸ｺﾞｼｯｸM-PRO" panose="020F0400000000000000" pitchFamily="50" charset="-128"/>
              </a:rPr>
              <a:t>の提出について</a:t>
            </a:r>
            <a:endParaRPr kumimoji="1" lang="ja-JP" altLang="en-US" sz="3600" u="sng" dirty="0">
              <a:solidFill>
                <a:schemeClr val="tx1"/>
              </a:solidFill>
              <a:latin typeface="HG丸ｺﾞｼｯｸM-PRO" panose="020F0400000000000000" pitchFamily="50" charset="-128"/>
              <a:ea typeface="HG丸ｺﾞｼｯｸM-PRO" panose="020F0400000000000000" pitchFamily="50" charset="-128"/>
            </a:endParaRPr>
          </a:p>
        </p:txBody>
      </p:sp>
      <p:sp>
        <p:nvSpPr>
          <p:cNvPr id="1359" name="テキスト プレースホルダー 3"/>
          <p:cNvSpPr>
            <a:spLocks noGrp="1"/>
          </p:cNvSpPr>
          <p:nvPr>
            <p:ph type="body" sz="half" idx="2"/>
          </p:nvPr>
        </p:nvSpPr>
        <p:spPr>
          <a:xfrm>
            <a:off x="1280160" y="2231137"/>
            <a:ext cx="10410092" cy="4183732"/>
          </a:xfrm>
          <a:solidFill>
            <a:schemeClr val="accent3">
              <a:lumMod val="20000"/>
              <a:lumOff val="80000"/>
            </a:schemeClr>
          </a:solidFill>
        </p:spPr>
        <p:txBody>
          <a:bodyPr>
            <a:normAutofit lnSpcReduction="10000"/>
          </a:bodyPr>
          <a:lstStyle/>
          <a:p>
            <a:pPr algn="l"/>
            <a:endParaRPr lang="en-US" altLang="ja-JP" sz="1000" b="1" dirty="0">
              <a:latin typeface="HG丸ｺﾞｼｯｸM-PRO" panose="020F0400000000000000" pitchFamily="50" charset="-128"/>
              <a:ea typeface="HG丸ｺﾞｼｯｸM-PRO" panose="020F0400000000000000" pitchFamily="50" charset="-128"/>
            </a:endParaRPr>
          </a:p>
          <a:p>
            <a:pPr algn="l"/>
            <a:r>
              <a:rPr lang="ja-JP" altLang="en-US" sz="3200" b="1" dirty="0">
                <a:latin typeface="UD デジタル 教科書体 NK-R" panose="02020400000000000000" pitchFamily="18" charset="-128"/>
                <a:ea typeface="UD デジタル 教科書体 NK-R" panose="02020400000000000000" pitchFamily="18" charset="-128"/>
              </a:rPr>
              <a:t>シート①（申請者の現状）</a:t>
            </a:r>
            <a:endParaRPr lang="en-US" altLang="ja-JP" sz="3200" b="1" dirty="0">
              <a:latin typeface="UD デジタル 教科書体 NK-R" panose="02020400000000000000" pitchFamily="18" charset="-128"/>
              <a:ea typeface="UD デジタル 教科書体 NK-R" panose="02020400000000000000" pitchFamily="18" charset="-128"/>
            </a:endParaRPr>
          </a:p>
          <a:p>
            <a:pPr algn="l"/>
            <a:r>
              <a:rPr kumimoji="1" lang="ja-JP" altLang="en-US" sz="3200" b="1" dirty="0">
                <a:latin typeface="UD デジタル 教科書体 NK-R" panose="02020400000000000000" pitchFamily="18" charset="-128"/>
                <a:ea typeface="UD デジタル 教科書体 NK-R" panose="02020400000000000000" pitchFamily="18" charset="-128"/>
              </a:rPr>
              <a:t>シート②（申請者の現状</a:t>
            </a:r>
            <a:r>
              <a:rPr kumimoji="1" lang="en-US" altLang="ja-JP" sz="3200" b="1" dirty="0">
                <a:latin typeface="UD デジタル 教科書体 NK-R" panose="02020400000000000000" pitchFamily="18" charset="-128"/>
                <a:ea typeface="UD デジタル 教科書体 NK-R" panose="02020400000000000000" pitchFamily="18" charset="-128"/>
              </a:rPr>
              <a:t>【</a:t>
            </a:r>
            <a:r>
              <a:rPr kumimoji="1" lang="ja-JP" altLang="en-US" sz="3200" b="1" dirty="0">
                <a:latin typeface="UD デジタル 教科書体 NK-R" panose="02020400000000000000" pitchFamily="18" charset="-128"/>
                <a:ea typeface="UD デジタル 教科書体 NK-R" panose="02020400000000000000" pitchFamily="18" charset="-128"/>
              </a:rPr>
              <a:t>現在の生活</a:t>
            </a:r>
            <a:r>
              <a:rPr kumimoji="1" lang="en-US" altLang="ja-JP" sz="3200" b="1" dirty="0">
                <a:latin typeface="UD デジタル 教科書体 NK-R" panose="02020400000000000000" pitchFamily="18" charset="-128"/>
                <a:ea typeface="UD デジタル 教科書体 NK-R" panose="02020400000000000000" pitchFamily="18" charset="-128"/>
              </a:rPr>
              <a:t>】</a:t>
            </a:r>
          </a:p>
          <a:p>
            <a:pPr algn="l"/>
            <a:r>
              <a:rPr lang="ja-JP" altLang="en-US" sz="3200" b="1" dirty="0">
                <a:latin typeface="UD デジタル 教科書体 NK-R" panose="02020400000000000000" pitchFamily="18" charset="-128"/>
                <a:ea typeface="UD デジタル 教科書体 NK-R" panose="02020400000000000000" pitchFamily="18" charset="-128"/>
              </a:rPr>
              <a:t>シート③（事例の全体像）</a:t>
            </a:r>
            <a:endParaRPr lang="en-US" altLang="ja-JP" sz="3200" b="1" dirty="0">
              <a:latin typeface="UD デジタル 教科書体 NK-R" panose="02020400000000000000" pitchFamily="18" charset="-128"/>
              <a:ea typeface="UD デジタル 教科書体 NK-R" panose="02020400000000000000" pitchFamily="18" charset="-128"/>
            </a:endParaRPr>
          </a:p>
          <a:p>
            <a:pPr algn="l"/>
            <a:r>
              <a:rPr kumimoji="1" lang="ja-JP" altLang="en-US" sz="3200" b="1" dirty="0">
                <a:latin typeface="UD デジタル 教科書体 NK-R" panose="02020400000000000000" pitchFamily="18" charset="-128"/>
                <a:ea typeface="UD デジタル 教科書体 NK-R" panose="02020400000000000000" pitchFamily="18" charset="-128"/>
              </a:rPr>
              <a:t>シート④（</a:t>
            </a:r>
            <a:r>
              <a:rPr lang="ja-JP" altLang="en-US" sz="3200" b="1" dirty="0">
                <a:latin typeface="UD デジタル 教科書体 NK-R" panose="02020400000000000000" pitchFamily="18" charset="-128"/>
                <a:ea typeface="UD デジタル 教科書体 NK-R" panose="02020400000000000000" pitchFamily="18" charset="-128"/>
              </a:rPr>
              <a:t>ストレングス表</a:t>
            </a:r>
            <a:r>
              <a:rPr kumimoji="1" lang="ja-JP" altLang="en-US" sz="3200" b="1" dirty="0">
                <a:latin typeface="UD デジタル 教科書体 NK-R" panose="02020400000000000000" pitchFamily="18" charset="-128"/>
                <a:ea typeface="UD デジタル 教科書体 NK-R" panose="02020400000000000000" pitchFamily="18" charset="-128"/>
              </a:rPr>
              <a:t>）</a:t>
            </a:r>
            <a:endParaRPr kumimoji="1" lang="en-US" altLang="ja-JP" sz="3200" b="1" dirty="0">
              <a:latin typeface="UD デジタル 教科書体 NK-R" panose="02020400000000000000" pitchFamily="18" charset="-128"/>
              <a:ea typeface="UD デジタル 教科書体 NK-R" panose="02020400000000000000" pitchFamily="18" charset="-128"/>
            </a:endParaRPr>
          </a:p>
          <a:p>
            <a:pPr algn="l"/>
            <a:r>
              <a:rPr lang="ja-JP" altLang="en-US" sz="3200" b="1" dirty="0">
                <a:latin typeface="UD デジタル 教科書体 NK-R" panose="02020400000000000000" pitchFamily="18" charset="-128"/>
                <a:ea typeface="UD デジタル 教科書体 NK-R" panose="02020400000000000000" pitchFamily="18" charset="-128"/>
              </a:rPr>
              <a:t>シート⑤（ニーズ整理表）</a:t>
            </a:r>
            <a:endParaRPr lang="en-US" altLang="ja-JP" sz="3200" b="1" dirty="0">
              <a:latin typeface="UD デジタル 教科書体 NK-R" panose="02020400000000000000" pitchFamily="18" charset="-128"/>
              <a:ea typeface="UD デジタル 教科書体 NK-R" panose="02020400000000000000" pitchFamily="18" charset="-128"/>
            </a:endParaRPr>
          </a:p>
          <a:p>
            <a:pPr algn="l"/>
            <a:r>
              <a:rPr lang="ja-JP" altLang="en-US" sz="3200" b="1" dirty="0">
                <a:latin typeface="UD デジタル 教科書体 NK-R" panose="02020400000000000000" pitchFamily="18" charset="-128"/>
                <a:ea typeface="UD デジタル 教科書体 NK-R" panose="02020400000000000000" pitchFamily="18" charset="-128"/>
              </a:rPr>
              <a:t>シート⑥（サービス等利用計画案）</a:t>
            </a:r>
            <a:endParaRPr lang="en-US" altLang="ja-JP" sz="3200" b="1" dirty="0">
              <a:latin typeface="UD デジタル 教科書体 NK-R" panose="02020400000000000000" pitchFamily="18" charset="-128"/>
              <a:ea typeface="UD デジタル 教科書体 NK-R" panose="02020400000000000000" pitchFamily="18" charset="-128"/>
            </a:endParaRPr>
          </a:p>
          <a:p>
            <a:pPr algn="l"/>
            <a:r>
              <a:rPr lang="ja-JP" altLang="en-US" sz="3200" b="1" dirty="0">
                <a:latin typeface="UD デジタル 教科書体 NK-R" panose="02020400000000000000" pitchFamily="18" charset="-128"/>
                <a:ea typeface="UD デジタル 教科書体 NK-R" panose="02020400000000000000" pitchFamily="18" charset="-128"/>
              </a:rPr>
              <a:t>シート⑦（週間計画表）</a:t>
            </a:r>
            <a:endParaRPr lang="en-US" altLang="ja-JP" sz="3200" b="1" dirty="0">
              <a:latin typeface="UD デジタル 教科書体 NK-R" panose="02020400000000000000" pitchFamily="18" charset="-128"/>
              <a:ea typeface="UD デジタル 教科書体 NK-R" panose="02020400000000000000" pitchFamily="18" charset="-128"/>
            </a:endParaRPr>
          </a:p>
        </p:txBody>
      </p:sp>
      <p:sp>
        <p:nvSpPr>
          <p:cNvPr id="1360" name="スライド番号プレースホルダー 4"/>
          <p:cNvSpPr>
            <a:spLocks noGrp="1"/>
          </p:cNvSpPr>
          <p:nvPr>
            <p:ph type="sldNum" sz="quarter" idx="12"/>
          </p:nvPr>
        </p:nvSpPr>
        <p:spPr/>
        <p:txBody>
          <a:bodyPr/>
          <a:lstStyle/>
          <a:p>
            <a:fld id="{5FD889E0-CAB2-4699-909D-B9A88D47ACBE}" type="slidenum">
              <a:rPr lang="en-US" smtClean="0"/>
              <a:pPr/>
              <a:t>10</a:t>
            </a:fld>
            <a:endParaRPr lang="en-US"/>
          </a:p>
        </p:txBody>
      </p:sp>
      <p:sp>
        <p:nvSpPr>
          <p:cNvPr id="1361" name="テキスト プレースホルダー 3"/>
          <p:cNvSpPr txBox="1"/>
          <p:nvPr/>
        </p:nvSpPr>
        <p:spPr>
          <a:xfrm>
            <a:off x="895512" y="1453459"/>
            <a:ext cx="10600183" cy="620842"/>
          </a:xfrm>
          <a:prstGeom prst="rect">
            <a:avLst/>
          </a:prstGeom>
        </p:spPr>
        <p:txBody>
          <a:bodyPr vert="horz" lIns="91440" tIns="45720" rIns="91440" bIns="45720" rtlCol="0">
            <a:noAutofit/>
          </a:bodyPr>
          <a:lstStyle>
            <a:lvl1pPr marL="0" indent="0" algn="ctr" defTabSz="914400" rtl="0" eaLnBrk="1" latinLnBrk="0" hangingPunct="1">
              <a:spcBef>
                <a:spcPts val="600"/>
              </a:spcBef>
              <a:buClr>
                <a:schemeClr val="bg1">
                  <a:lumMod val="65000"/>
                </a:schemeClr>
              </a:buClr>
              <a:buSzPct val="90000"/>
              <a:buFont typeface="Wingdings" pitchFamily="2" charset="2"/>
              <a:buNone/>
              <a:defRPr kumimoji="1" sz="1800" kern="1200">
                <a:solidFill>
                  <a:schemeClr val="tx1">
                    <a:lumMod val="85000"/>
                    <a:lumOff val="15000"/>
                  </a:schemeClr>
                </a:solidFill>
                <a:latin typeface="+mn-lt"/>
                <a:ea typeface="+mn-ea"/>
                <a:cs typeface="+mn-cs"/>
              </a:defRPr>
            </a:lvl1pPr>
            <a:lvl2pPr marL="457200" indent="0" algn="l" defTabSz="914400" rtl="0" eaLnBrk="1" latinLnBrk="0" hangingPunct="1">
              <a:spcBef>
                <a:spcPts val="600"/>
              </a:spcBef>
              <a:buClr>
                <a:schemeClr val="tx1">
                  <a:lumMod val="75000"/>
                  <a:lumOff val="25000"/>
                </a:schemeClr>
              </a:buClr>
              <a:buSzPct val="90000"/>
              <a:buFont typeface="Wingdings" pitchFamily="2" charset="2"/>
              <a:buNone/>
              <a:defRPr kumimoji="1" sz="1200" kern="1200">
                <a:solidFill>
                  <a:schemeClr val="tx1">
                    <a:lumMod val="85000"/>
                    <a:lumOff val="15000"/>
                  </a:schemeClr>
                </a:solidFill>
                <a:latin typeface="+mn-lt"/>
                <a:ea typeface="+mn-ea"/>
                <a:cs typeface="+mn-cs"/>
              </a:defRPr>
            </a:lvl2pPr>
            <a:lvl3pPr marL="914400" indent="0" algn="l" defTabSz="914400" rtl="0" eaLnBrk="1" latinLnBrk="0" hangingPunct="1">
              <a:spcBef>
                <a:spcPts val="600"/>
              </a:spcBef>
              <a:buClr>
                <a:schemeClr val="bg1">
                  <a:lumMod val="65000"/>
                </a:schemeClr>
              </a:buClr>
              <a:buSzPct val="90000"/>
              <a:buFont typeface="Wingdings" pitchFamily="2" charset="2"/>
              <a:buNone/>
              <a:defRPr kumimoji="1" sz="1000" kern="1200">
                <a:solidFill>
                  <a:schemeClr val="tx1">
                    <a:lumMod val="85000"/>
                    <a:lumOff val="15000"/>
                  </a:schemeClr>
                </a:solidFill>
                <a:latin typeface="+mn-lt"/>
                <a:ea typeface="+mn-ea"/>
                <a:cs typeface="+mn-cs"/>
              </a:defRPr>
            </a:lvl3pPr>
            <a:lvl4pPr marL="1371600" indent="0" algn="l" defTabSz="914400" rtl="0" eaLnBrk="1" latinLnBrk="0" hangingPunct="1">
              <a:spcBef>
                <a:spcPts val="600"/>
              </a:spcBef>
              <a:buClr>
                <a:schemeClr val="tx1">
                  <a:lumMod val="75000"/>
                  <a:lumOff val="25000"/>
                </a:schemeClr>
              </a:buClr>
              <a:buSzPct val="90000"/>
              <a:buFont typeface="Wingdings" pitchFamily="2" charset="2"/>
              <a:buNone/>
              <a:defRPr kumimoji="1" sz="900" kern="1200">
                <a:solidFill>
                  <a:schemeClr val="tx1">
                    <a:lumMod val="85000"/>
                    <a:lumOff val="15000"/>
                  </a:schemeClr>
                </a:solidFill>
                <a:latin typeface="+mn-lt"/>
                <a:ea typeface="+mn-ea"/>
                <a:cs typeface="+mn-cs"/>
              </a:defRPr>
            </a:lvl4pPr>
            <a:lvl5pPr marL="1828800" indent="0" algn="l" defTabSz="914400" rtl="0" eaLnBrk="1" latinLnBrk="0" hangingPunct="1">
              <a:spcBef>
                <a:spcPts val="600"/>
              </a:spcBef>
              <a:buClr>
                <a:schemeClr val="bg1">
                  <a:lumMod val="65000"/>
                </a:schemeClr>
              </a:buClr>
              <a:buSzPct val="90000"/>
              <a:buFont typeface="Wingdings" pitchFamily="2" charset="2"/>
              <a:buNone/>
              <a:defRPr kumimoji="1" sz="900" kern="1200">
                <a:solidFill>
                  <a:schemeClr val="tx1">
                    <a:lumMod val="85000"/>
                    <a:lumOff val="15000"/>
                  </a:schemeClr>
                </a:solidFill>
                <a:latin typeface="+mn-lt"/>
                <a:ea typeface="+mn-ea"/>
                <a:cs typeface="+mn-cs"/>
              </a:defRPr>
            </a:lvl5pPr>
            <a:lvl6pPr marL="2286000" indent="0" algn="l" defTabSz="914400" rtl="0" eaLnBrk="1" latinLnBrk="0" hangingPunct="1">
              <a:spcBef>
                <a:spcPts val="600"/>
              </a:spcBef>
              <a:buClr>
                <a:schemeClr val="tx1">
                  <a:lumMod val="75000"/>
                  <a:lumOff val="25000"/>
                </a:schemeClr>
              </a:buClr>
              <a:buSzPct val="90000"/>
              <a:buFont typeface="Wingdings" pitchFamily="2" charset="2"/>
              <a:buNone/>
              <a:defRPr kumimoji="1" lang="en-US" sz="900" kern="1200">
                <a:solidFill>
                  <a:schemeClr val="tx1">
                    <a:lumMod val="85000"/>
                    <a:lumOff val="15000"/>
                  </a:schemeClr>
                </a:solidFill>
                <a:latin typeface="+mn-lt"/>
                <a:ea typeface="+mn-ea"/>
                <a:cs typeface="+mn-cs"/>
              </a:defRPr>
            </a:lvl6pPr>
            <a:lvl7pPr marL="2743200" indent="0" algn="l" defTabSz="914400" rtl="0" eaLnBrk="1" latinLnBrk="0" hangingPunct="1">
              <a:spcBef>
                <a:spcPts val="600"/>
              </a:spcBef>
              <a:buClr>
                <a:schemeClr val="bg1">
                  <a:lumMod val="65000"/>
                </a:schemeClr>
              </a:buClr>
              <a:buSzPct val="90000"/>
              <a:buFont typeface="Wingdings" pitchFamily="2" charset="2"/>
              <a:buNone/>
              <a:defRPr kumimoji="1" lang="en-US" sz="900" kern="1200">
                <a:solidFill>
                  <a:schemeClr val="tx1">
                    <a:lumMod val="85000"/>
                    <a:lumOff val="15000"/>
                  </a:schemeClr>
                </a:solidFill>
                <a:latin typeface="+mn-lt"/>
                <a:ea typeface="+mn-ea"/>
                <a:cs typeface="+mn-cs"/>
              </a:defRPr>
            </a:lvl7pPr>
            <a:lvl8pPr marL="3200400" indent="0" algn="l" defTabSz="914400" rtl="0" eaLnBrk="1" latinLnBrk="0" hangingPunct="1">
              <a:spcBef>
                <a:spcPts val="600"/>
              </a:spcBef>
              <a:buClr>
                <a:schemeClr val="tx1">
                  <a:lumMod val="75000"/>
                  <a:lumOff val="25000"/>
                </a:schemeClr>
              </a:buClr>
              <a:buSzPct val="90000"/>
              <a:buFont typeface="Wingdings" pitchFamily="2" charset="2"/>
              <a:buNone/>
              <a:defRPr kumimoji="1" lang="en-US" sz="900" kern="1200">
                <a:solidFill>
                  <a:schemeClr val="tx1">
                    <a:lumMod val="85000"/>
                    <a:lumOff val="15000"/>
                  </a:schemeClr>
                </a:solidFill>
                <a:latin typeface="+mn-lt"/>
                <a:ea typeface="+mn-ea"/>
                <a:cs typeface="+mn-cs"/>
              </a:defRPr>
            </a:lvl8pPr>
            <a:lvl9pPr marL="3657600" indent="0" algn="l" defTabSz="914400" rtl="0" eaLnBrk="1" latinLnBrk="0" hangingPunct="1">
              <a:spcBef>
                <a:spcPts val="600"/>
              </a:spcBef>
              <a:buClr>
                <a:schemeClr val="bg1">
                  <a:lumMod val="65000"/>
                </a:schemeClr>
              </a:buClr>
              <a:buSzPct val="90000"/>
              <a:buFont typeface="Wingdings" pitchFamily="2" charset="2"/>
              <a:buNone/>
              <a:defRPr kumimoji="1" lang="en-US" sz="900" kern="1200">
                <a:solidFill>
                  <a:schemeClr val="tx1">
                    <a:lumMod val="85000"/>
                    <a:lumOff val="15000"/>
                  </a:schemeClr>
                </a:solidFill>
                <a:latin typeface="+mn-lt"/>
                <a:ea typeface="+mn-ea"/>
                <a:cs typeface="+mn-cs"/>
              </a:defRPr>
            </a:lvl9pPr>
          </a:lstStyle>
          <a:p>
            <a:pPr algn="l"/>
            <a:r>
              <a:rPr lang="ja-JP" altLang="en-US" sz="3600" dirty="0">
                <a:latin typeface="UD デジタル 教科書体 NK-R" panose="02020400000000000000" pitchFamily="18" charset="-128"/>
                <a:ea typeface="UD デジタル 教科書体 NK-R" panose="02020400000000000000" pitchFamily="18" charset="-128"/>
              </a:rPr>
              <a:t>１．</a:t>
            </a:r>
            <a:r>
              <a:rPr lang="ja-JP" altLang="en-US" sz="3600" b="1" dirty="0">
                <a:latin typeface="UD デジタル 教科書体 NK-R" panose="02020400000000000000" pitchFamily="18" charset="-128"/>
                <a:ea typeface="UD デジタル 教科書体 NK-R" panose="02020400000000000000" pitchFamily="18" charset="-128"/>
              </a:rPr>
              <a:t>シート①～⑦の７シートで</a:t>
            </a:r>
            <a:r>
              <a:rPr lang="en-US" altLang="ja-JP" sz="3600" b="1" dirty="0">
                <a:latin typeface="UD デジタル 教科書体 NK-R" panose="02020400000000000000" pitchFamily="18" charset="-128"/>
                <a:ea typeface="UD デジタル 教科書体 NK-R" panose="02020400000000000000" pitchFamily="18" charset="-128"/>
              </a:rPr>
              <a:t>1</a:t>
            </a:r>
            <a:r>
              <a:rPr lang="ja-JP" altLang="en-US" sz="3600" b="1" dirty="0">
                <a:latin typeface="UD デジタル 教科書体 NK-R" panose="02020400000000000000" pitchFamily="18" charset="-128"/>
                <a:ea typeface="UD デジタル 教科書体 NK-R" panose="02020400000000000000" pitchFamily="18" charset="-128"/>
              </a:rPr>
              <a:t>部とする。</a:t>
            </a:r>
            <a:endParaRPr lang="en-US" altLang="ja-JP" sz="36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7483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3" name="スライド番号プレースホルダー 4"/>
          <p:cNvSpPr>
            <a:spLocks noGrp="1"/>
          </p:cNvSpPr>
          <p:nvPr>
            <p:ph type="sldNum" sz="quarter" idx="12"/>
          </p:nvPr>
        </p:nvSpPr>
        <p:spPr/>
        <p:txBody>
          <a:bodyPr/>
          <a:lstStyle/>
          <a:p>
            <a:fld id="{5FD889E0-CAB2-4699-909D-B9A88D47ACBE}" type="slidenum">
              <a:rPr lang="en-US" smtClean="0"/>
              <a:pPr/>
              <a:t>11</a:t>
            </a:fld>
            <a:endParaRPr lang="en-US"/>
          </a:p>
        </p:txBody>
      </p:sp>
      <p:sp>
        <p:nvSpPr>
          <p:cNvPr id="1364" name="テキスト ボックス 6"/>
          <p:cNvSpPr txBox="1"/>
          <p:nvPr/>
        </p:nvSpPr>
        <p:spPr>
          <a:xfrm>
            <a:off x="115950" y="742418"/>
            <a:ext cx="4494072" cy="646331"/>
          </a:xfrm>
          <a:prstGeom prst="rect">
            <a:avLst/>
          </a:prstGeom>
          <a:noFill/>
        </p:spPr>
        <p:txBody>
          <a:bodyPr wrap="square">
            <a:spAutoFit/>
          </a:bodyPr>
          <a:lstStyle/>
          <a:p>
            <a:pPr algn="l"/>
            <a:r>
              <a:rPr lang="ja-JP" altLang="en-US" sz="3600" b="1" u="sng" dirty="0">
                <a:latin typeface="HG丸ｺﾞｼｯｸM-PRO" panose="020F0400000000000000" pitchFamily="50" charset="-128"/>
                <a:ea typeface="HG丸ｺﾞｼｯｸM-PRO" panose="020F0400000000000000" pitchFamily="50" charset="-128"/>
              </a:rPr>
              <a:t>課題の</a:t>
            </a:r>
            <a:r>
              <a:rPr kumimoji="1" lang="ja-JP" altLang="en-US" sz="3600" b="1" u="sng" dirty="0">
                <a:latin typeface="HG丸ｺﾞｼｯｸM-PRO" panose="020F0400000000000000" pitchFamily="50" charset="-128"/>
                <a:ea typeface="HG丸ｺﾞｼｯｸM-PRO" panose="020F0400000000000000" pitchFamily="50" charset="-128"/>
              </a:rPr>
              <a:t>提出方法</a:t>
            </a:r>
            <a:r>
              <a:rPr lang="ja-JP" altLang="en-US" sz="3600" dirty="0">
                <a:latin typeface="HG丸ｺﾞｼｯｸM-PRO" panose="020F0400000000000000" pitchFamily="50" charset="-128"/>
                <a:ea typeface="HG丸ｺﾞｼｯｸM-PRO" panose="020F0400000000000000" pitchFamily="50" charset="-128"/>
              </a:rPr>
              <a:t>　 </a:t>
            </a:r>
            <a:endParaRPr lang="en-US" altLang="ja-JP" sz="3600" dirty="0">
              <a:latin typeface="HG丸ｺﾞｼｯｸM-PRO" panose="020F0400000000000000" pitchFamily="50" charset="-128"/>
              <a:ea typeface="HG丸ｺﾞｼｯｸM-PRO" panose="020F0400000000000000" pitchFamily="50" charset="-128"/>
            </a:endParaRPr>
          </a:p>
        </p:txBody>
      </p:sp>
      <p:sp>
        <p:nvSpPr>
          <p:cNvPr id="1365" name="テキスト ボックス 7"/>
          <p:cNvSpPr txBox="1"/>
          <p:nvPr/>
        </p:nvSpPr>
        <p:spPr>
          <a:xfrm>
            <a:off x="972057" y="1975560"/>
            <a:ext cx="1537252" cy="461665"/>
          </a:xfrm>
          <a:prstGeom prst="rect">
            <a:avLst/>
          </a:prstGeom>
          <a:noFill/>
        </p:spPr>
        <p:txBody>
          <a:bodyPr wrap="square" rtlCol="0">
            <a:spAutoFit/>
          </a:bodyPr>
          <a:lstStyle/>
          <a:p>
            <a:pPr algn="ctr"/>
            <a:r>
              <a:rPr kumimoji="1" lang="ja-JP" altLang="en-US" sz="2400" dirty="0">
                <a:latin typeface="UD デジタル 教科書体 NK-R" panose="02020400000000000000" pitchFamily="18" charset="-128"/>
                <a:ea typeface="UD デジタル 教科書体 NK-R" panose="02020400000000000000" pitchFamily="18" charset="-128"/>
              </a:rPr>
              <a:t>原本</a:t>
            </a:r>
          </a:p>
        </p:txBody>
      </p:sp>
      <p:sp>
        <p:nvSpPr>
          <p:cNvPr id="1366" name="テキスト ボックス 8"/>
          <p:cNvSpPr txBox="1"/>
          <p:nvPr/>
        </p:nvSpPr>
        <p:spPr>
          <a:xfrm>
            <a:off x="3129590" y="1972966"/>
            <a:ext cx="2329622" cy="461665"/>
          </a:xfrm>
          <a:prstGeom prst="rect">
            <a:avLst/>
          </a:prstGeom>
          <a:noFill/>
        </p:spPr>
        <p:txBody>
          <a:bodyPr wrap="square" rtlCol="0">
            <a:spAutoFit/>
          </a:bodyPr>
          <a:lstStyle/>
          <a:p>
            <a:pPr algn="ctr"/>
            <a:r>
              <a:rPr lang="ja-JP" altLang="en-US" sz="2400" dirty="0">
                <a:latin typeface="UD デジタル 教科書体 NK-R" panose="02020400000000000000" pitchFamily="18" charset="-128"/>
                <a:ea typeface="UD デジタル 教科書体 NK-R" panose="02020400000000000000" pitchFamily="18" charset="-128"/>
              </a:rPr>
              <a:t>データ</a:t>
            </a:r>
            <a:endParaRPr kumimoji="1" lang="ja-JP" altLang="en-US" sz="2400" dirty="0">
              <a:latin typeface="UD デジタル 教科書体 NK-R" panose="02020400000000000000" pitchFamily="18" charset="-128"/>
              <a:ea typeface="UD デジタル 教科書体 NK-R" panose="02020400000000000000" pitchFamily="18" charset="-128"/>
            </a:endParaRPr>
          </a:p>
        </p:txBody>
      </p:sp>
      <p:sp>
        <p:nvSpPr>
          <p:cNvPr id="1367" name="テキスト ボックス 9"/>
          <p:cNvSpPr txBox="1"/>
          <p:nvPr/>
        </p:nvSpPr>
        <p:spPr>
          <a:xfrm>
            <a:off x="6448663" y="1972769"/>
            <a:ext cx="1815548" cy="461665"/>
          </a:xfrm>
          <a:prstGeom prst="rect">
            <a:avLst/>
          </a:prstGeom>
          <a:noFill/>
        </p:spPr>
        <p:txBody>
          <a:bodyPr wrap="square" rtlCol="0">
            <a:spAutoFit/>
          </a:bodyPr>
          <a:lstStyle/>
          <a:p>
            <a:pPr algn="ctr"/>
            <a:r>
              <a:rPr kumimoji="1" lang="ja-JP" altLang="en-US" sz="2400" dirty="0">
                <a:latin typeface="UD デジタル 教科書体 NK-R" panose="02020400000000000000" pitchFamily="18" charset="-128"/>
                <a:ea typeface="UD デジタル 教科書体 NK-R" panose="02020400000000000000" pitchFamily="18" charset="-128"/>
              </a:rPr>
              <a:t>コピー１</a:t>
            </a:r>
            <a:endParaRPr kumimoji="1"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1368" name="テキスト ボックス 10"/>
          <p:cNvSpPr txBox="1"/>
          <p:nvPr/>
        </p:nvSpPr>
        <p:spPr>
          <a:xfrm>
            <a:off x="9594936" y="1972768"/>
            <a:ext cx="1815548" cy="461665"/>
          </a:xfrm>
          <a:prstGeom prst="rect">
            <a:avLst/>
          </a:prstGeom>
          <a:noFill/>
        </p:spPr>
        <p:txBody>
          <a:bodyPr wrap="square" rtlCol="0">
            <a:spAutoFit/>
          </a:bodyPr>
          <a:lstStyle/>
          <a:p>
            <a:pPr algn="ctr"/>
            <a:r>
              <a:rPr kumimoji="1" lang="ja-JP" altLang="en-US" sz="2400" dirty="0">
                <a:latin typeface="UD デジタル 教科書体 NK-R" panose="02020400000000000000" pitchFamily="18" charset="-128"/>
                <a:ea typeface="UD デジタル 教科書体 NK-R" panose="02020400000000000000" pitchFamily="18" charset="-128"/>
              </a:rPr>
              <a:t>コピー２</a:t>
            </a:r>
          </a:p>
        </p:txBody>
      </p:sp>
      <p:pic>
        <p:nvPicPr>
          <p:cNvPr id="1369" name="図 5"/>
          <p:cNvPicPr>
            <a:picLocks noChangeAspect="1"/>
          </p:cNvPicPr>
          <p:nvPr/>
        </p:nvPicPr>
        <p:blipFill>
          <a:blip r:embed="rId2"/>
          <a:stretch>
            <a:fillRect/>
          </a:stretch>
        </p:blipFill>
        <p:spPr>
          <a:xfrm>
            <a:off x="998829" y="2642501"/>
            <a:ext cx="1584176" cy="1584176"/>
          </a:xfrm>
          <a:prstGeom prst="rect">
            <a:avLst/>
          </a:prstGeom>
        </p:spPr>
      </p:pic>
      <p:pic>
        <p:nvPicPr>
          <p:cNvPr id="1370" name="図 5"/>
          <p:cNvPicPr>
            <a:picLocks noChangeAspect="1"/>
          </p:cNvPicPr>
          <p:nvPr/>
        </p:nvPicPr>
        <p:blipFill>
          <a:blip r:embed="rId2"/>
          <a:stretch>
            <a:fillRect/>
          </a:stretch>
        </p:blipFill>
        <p:spPr>
          <a:xfrm>
            <a:off x="3533763" y="2600053"/>
            <a:ext cx="1584176" cy="1584176"/>
          </a:xfrm>
          <a:prstGeom prst="rect">
            <a:avLst/>
          </a:prstGeom>
        </p:spPr>
      </p:pic>
      <p:pic>
        <p:nvPicPr>
          <p:cNvPr id="1371" name="図 5"/>
          <p:cNvPicPr>
            <a:picLocks noChangeAspect="1"/>
          </p:cNvPicPr>
          <p:nvPr/>
        </p:nvPicPr>
        <p:blipFill>
          <a:blip r:embed="rId2"/>
          <a:stretch>
            <a:fillRect/>
          </a:stretch>
        </p:blipFill>
        <p:spPr>
          <a:xfrm>
            <a:off x="6534883" y="2600053"/>
            <a:ext cx="1584176" cy="1584176"/>
          </a:xfrm>
          <a:prstGeom prst="rect">
            <a:avLst/>
          </a:prstGeom>
        </p:spPr>
      </p:pic>
      <p:pic>
        <p:nvPicPr>
          <p:cNvPr id="1372" name="図 5"/>
          <p:cNvPicPr>
            <a:picLocks noChangeAspect="1"/>
          </p:cNvPicPr>
          <p:nvPr/>
        </p:nvPicPr>
        <p:blipFill>
          <a:blip r:embed="rId2"/>
          <a:stretch>
            <a:fillRect/>
          </a:stretch>
        </p:blipFill>
        <p:spPr>
          <a:xfrm>
            <a:off x="9712005" y="2620209"/>
            <a:ext cx="1584176" cy="1584176"/>
          </a:xfrm>
          <a:prstGeom prst="rect">
            <a:avLst/>
          </a:prstGeom>
        </p:spPr>
      </p:pic>
      <p:sp>
        <p:nvSpPr>
          <p:cNvPr id="1373" name="四角形: 角を丸くする 15"/>
          <p:cNvSpPr/>
          <p:nvPr/>
        </p:nvSpPr>
        <p:spPr>
          <a:xfrm>
            <a:off x="1034716" y="2437225"/>
            <a:ext cx="1467949" cy="1896789"/>
          </a:xfrm>
          <a:prstGeom prst="round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74" name="四角形: 角を丸くする 16"/>
          <p:cNvSpPr/>
          <p:nvPr/>
        </p:nvSpPr>
        <p:spPr>
          <a:xfrm>
            <a:off x="3484477" y="2443747"/>
            <a:ext cx="1507705" cy="1896789"/>
          </a:xfrm>
          <a:prstGeom prst="round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75" name="四角形: 角を丸くする 17"/>
          <p:cNvSpPr/>
          <p:nvPr/>
        </p:nvSpPr>
        <p:spPr>
          <a:xfrm>
            <a:off x="6602585" y="2463902"/>
            <a:ext cx="1507705" cy="1896789"/>
          </a:xfrm>
          <a:prstGeom prst="round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76" name="四角形: 角を丸くする 18"/>
          <p:cNvSpPr/>
          <p:nvPr/>
        </p:nvSpPr>
        <p:spPr>
          <a:xfrm>
            <a:off x="9750242" y="2434631"/>
            <a:ext cx="1507705" cy="1896789"/>
          </a:xfrm>
          <a:prstGeom prst="round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77" name="大かっこ 18"/>
          <p:cNvSpPr/>
          <p:nvPr/>
        </p:nvSpPr>
        <p:spPr>
          <a:xfrm>
            <a:off x="3203214" y="4531582"/>
            <a:ext cx="2170644" cy="1018169"/>
          </a:xfrm>
          <a:prstGeom prst="bracketPair">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378" name="大かっこ 18"/>
          <p:cNvSpPr/>
          <p:nvPr/>
        </p:nvSpPr>
        <p:spPr>
          <a:xfrm>
            <a:off x="9352215" y="4405300"/>
            <a:ext cx="2247373" cy="1144452"/>
          </a:xfrm>
          <a:prstGeom prst="bracketPair">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379" name="大かっこ 18"/>
          <p:cNvSpPr/>
          <p:nvPr/>
        </p:nvSpPr>
        <p:spPr>
          <a:xfrm>
            <a:off x="777392" y="4478355"/>
            <a:ext cx="2051807" cy="1564453"/>
          </a:xfrm>
          <a:prstGeom prst="bracketPair">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380" name="テキスト ボックス 23"/>
          <p:cNvSpPr txBox="1"/>
          <p:nvPr/>
        </p:nvSpPr>
        <p:spPr>
          <a:xfrm>
            <a:off x="913062" y="4600328"/>
            <a:ext cx="1745346" cy="461665"/>
          </a:xfrm>
          <a:prstGeom prst="rect">
            <a:avLst/>
          </a:prstGeom>
          <a:noFill/>
        </p:spPr>
        <p:txBody>
          <a:bodyPr wrap="square" rtlCol="0">
            <a:spAutoFit/>
          </a:bodyPr>
          <a:lstStyle/>
          <a:p>
            <a:pPr algn="ctr"/>
            <a:r>
              <a:rPr kumimoji="1" lang="ja-JP" altLang="en-US" sz="2400" dirty="0">
                <a:latin typeface="UD デジタル 教科書体 NK-R" panose="02020400000000000000" pitchFamily="18" charset="-128"/>
                <a:ea typeface="UD デジタル 教科書体 NK-R" panose="02020400000000000000" pitchFamily="18" charset="-128"/>
              </a:rPr>
              <a:t>原本は自分</a:t>
            </a:r>
          </a:p>
        </p:txBody>
      </p:sp>
      <p:sp>
        <p:nvSpPr>
          <p:cNvPr id="1381" name="テキスト ボックス 24"/>
          <p:cNvSpPr txBox="1"/>
          <p:nvPr/>
        </p:nvSpPr>
        <p:spPr>
          <a:xfrm>
            <a:off x="5951061" y="4563851"/>
            <a:ext cx="2808626" cy="830997"/>
          </a:xfrm>
          <a:prstGeom prst="rect">
            <a:avLst/>
          </a:prstGeom>
          <a:noFill/>
        </p:spPr>
        <p:txBody>
          <a:bodyPr wrap="square" rtlCol="0">
            <a:spAutoFit/>
          </a:bodyPr>
          <a:lstStyle/>
          <a:p>
            <a:pPr algn="ctr"/>
            <a:r>
              <a:rPr lang="ja-JP" altLang="en-US" sz="2400" dirty="0">
                <a:latin typeface="UD デジタル 教科書体 NK-R" panose="02020400000000000000" pitchFamily="18" charset="-128"/>
                <a:ea typeface="UD デジタル 教科書体 NK-R" panose="02020400000000000000" pitchFamily="18" charset="-128"/>
              </a:rPr>
              <a:t>ファシリテーター</a:t>
            </a:r>
            <a:r>
              <a:rPr kumimoji="1" lang="ja-JP" altLang="en-US" sz="2400" dirty="0">
                <a:latin typeface="UD デジタル 教科書体 NK-R" panose="02020400000000000000" pitchFamily="18" charset="-128"/>
                <a:ea typeface="UD デジタル 教科書体 NK-R" panose="02020400000000000000" pitchFamily="18" charset="-128"/>
              </a:rPr>
              <a:t>へ</a:t>
            </a:r>
            <a:endParaRPr kumimoji="1" lang="en-US" altLang="ja-JP" sz="2400" dirty="0">
              <a:latin typeface="UD デジタル 教科書体 NK-R" panose="02020400000000000000" pitchFamily="18" charset="-128"/>
              <a:ea typeface="UD デジタル 教科書体 NK-R" panose="02020400000000000000" pitchFamily="18" charset="-128"/>
            </a:endParaRPr>
          </a:p>
          <a:p>
            <a:pPr algn="ctr"/>
            <a:r>
              <a:rPr kumimoji="1" lang="en-US" altLang="ja-JP" sz="2400" dirty="0">
                <a:latin typeface="UD デジタル 教科書体 NK-R" panose="02020400000000000000" pitchFamily="18" charset="-128"/>
                <a:ea typeface="UD デジタル 教科書体 NK-R" panose="02020400000000000000" pitchFamily="18" charset="-128"/>
              </a:rPr>
              <a:t>1</a:t>
            </a:r>
            <a:r>
              <a:rPr kumimoji="1" lang="ja-JP" altLang="en-US" sz="2400" dirty="0">
                <a:latin typeface="UD デジタル 教科書体 NK-R" panose="02020400000000000000" pitchFamily="18" charset="-128"/>
                <a:ea typeface="UD デジタル 教科書体 NK-R" panose="02020400000000000000" pitchFamily="18" charset="-128"/>
              </a:rPr>
              <a:t>部郵送</a:t>
            </a:r>
          </a:p>
        </p:txBody>
      </p:sp>
      <p:sp>
        <p:nvSpPr>
          <p:cNvPr id="1382" name="テキスト ボックス 25"/>
          <p:cNvSpPr txBox="1"/>
          <p:nvPr/>
        </p:nvSpPr>
        <p:spPr>
          <a:xfrm>
            <a:off x="9200963" y="4562027"/>
            <a:ext cx="2715144" cy="1200329"/>
          </a:xfrm>
          <a:prstGeom prst="rect">
            <a:avLst/>
          </a:prstGeom>
          <a:noFill/>
        </p:spPr>
        <p:txBody>
          <a:bodyPr wrap="square" rtlCol="0">
            <a:spAutoFit/>
          </a:bodyPr>
          <a:lstStyle/>
          <a:p>
            <a:r>
              <a:rPr kumimoji="1" lang="ja-JP" altLang="en-US" sz="2400" dirty="0">
                <a:latin typeface="UD デジタル 教科書体 NK-R" panose="02020400000000000000" pitchFamily="18" charset="-128"/>
                <a:ea typeface="UD デジタル 教科書体 NK-R" panose="02020400000000000000" pitchFamily="18" charset="-128"/>
              </a:rPr>
              <a:t>　　実地研修先へ</a:t>
            </a:r>
            <a:endParaRPr kumimoji="1" lang="en-US" altLang="ja-JP" sz="2400" dirty="0">
              <a:latin typeface="UD デジタル 教科書体 NK-R" panose="02020400000000000000" pitchFamily="18" charset="-128"/>
              <a:ea typeface="UD デジタル 教科書体 NK-R" panose="02020400000000000000" pitchFamily="18" charset="-128"/>
            </a:endParaRPr>
          </a:p>
          <a:p>
            <a:r>
              <a:rPr kumimoji="1" lang="ja-JP" altLang="en-US" sz="2400" dirty="0">
                <a:latin typeface="UD デジタル 教科書体 NK-R" panose="02020400000000000000" pitchFamily="18" charset="-128"/>
                <a:ea typeface="UD デジタル 教科書体 NK-R" panose="02020400000000000000" pitchFamily="18" charset="-128"/>
              </a:rPr>
              <a:t>　　　１部持参し</a:t>
            </a:r>
            <a:endParaRPr kumimoji="1"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　　　　　提出</a:t>
            </a:r>
            <a:endParaRPr kumimoji="1" lang="ja-JP" altLang="en-US" sz="2000" dirty="0">
              <a:latin typeface="UD デジタル 教科書体 NK-R" panose="02020400000000000000" pitchFamily="18" charset="-128"/>
              <a:ea typeface="UD デジタル 教科書体 NK-R" panose="02020400000000000000" pitchFamily="18" charset="-128"/>
            </a:endParaRPr>
          </a:p>
        </p:txBody>
      </p:sp>
      <p:sp>
        <p:nvSpPr>
          <p:cNvPr id="1383" name="テキスト ボックス 26"/>
          <p:cNvSpPr txBox="1"/>
          <p:nvPr/>
        </p:nvSpPr>
        <p:spPr>
          <a:xfrm>
            <a:off x="795985" y="5085591"/>
            <a:ext cx="2051807" cy="1200329"/>
          </a:xfrm>
          <a:prstGeom prst="rect">
            <a:avLst/>
          </a:prstGeom>
          <a:noFill/>
        </p:spPr>
        <p:txBody>
          <a:bodyPr wrap="square" rtlCol="0">
            <a:spAutoFit/>
          </a:bodyPr>
          <a:lstStyle/>
          <a:p>
            <a:pPr algn="ctr"/>
            <a:r>
              <a:rPr kumimoji="1" lang="ja-JP" altLang="en-US" sz="2400" dirty="0">
                <a:latin typeface="UD デジタル 教科書体 NK-R" panose="02020400000000000000" pitchFamily="18" charset="-128"/>
                <a:ea typeface="UD デジタル 教科書体 NK-R" panose="02020400000000000000" pitchFamily="18" charset="-128"/>
              </a:rPr>
              <a:t>実地研修の際、</a:t>
            </a:r>
            <a:endParaRPr kumimoji="1" lang="en-US" altLang="ja-JP" sz="2400" dirty="0">
              <a:latin typeface="UD デジタル 教科書体 NK-R" panose="02020400000000000000" pitchFamily="18" charset="-128"/>
              <a:ea typeface="UD デジタル 教科書体 NK-R" panose="02020400000000000000" pitchFamily="18" charset="-128"/>
            </a:endParaRPr>
          </a:p>
          <a:p>
            <a:pPr algn="ctr"/>
            <a:r>
              <a:rPr kumimoji="1" lang="ja-JP" altLang="en-US" sz="2400" dirty="0">
                <a:latin typeface="UD デジタル 教科書体 NK-R" panose="02020400000000000000" pitchFamily="18" charset="-128"/>
                <a:ea typeface="UD デジタル 教科書体 NK-R" panose="02020400000000000000" pitchFamily="18" charset="-128"/>
              </a:rPr>
              <a:t>演習４日目に</a:t>
            </a:r>
            <a:endParaRPr kumimoji="1" lang="en-US" altLang="ja-JP" sz="2400" dirty="0">
              <a:latin typeface="UD デジタル 教科書体 NK-R" panose="02020400000000000000" pitchFamily="18" charset="-128"/>
              <a:ea typeface="UD デジタル 教科書体 NK-R" panose="02020400000000000000" pitchFamily="18" charset="-128"/>
            </a:endParaRPr>
          </a:p>
          <a:p>
            <a:pPr algn="ctr"/>
            <a:r>
              <a:rPr kumimoji="1" lang="ja-JP" altLang="en-US" sz="2400" dirty="0">
                <a:latin typeface="UD デジタル 教科書体 NK-R" panose="02020400000000000000" pitchFamily="18" charset="-128"/>
                <a:ea typeface="UD デジタル 教科書体 NK-R" panose="02020400000000000000" pitchFamily="18" charset="-128"/>
              </a:rPr>
              <a:t>持参</a:t>
            </a:r>
          </a:p>
        </p:txBody>
      </p:sp>
      <p:sp>
        <p:nvSpPr>
          <p:cNvPr id="1384" name="テキスト ボックス 6"/>
          <p:cNvSpPr txBox="1"/>
          <p:nvPr/>
        </p:nvSpPr>
        <p:spPr>
          <a:xfrm>
            <a:off x="3507619" y="721196"/>
            <a:ext cx="8382343" cy="1200329"/>
          </a:xfrm>
          <a:prstGeom prst="rect">
            <a:avLst/>
          </a:prstGeom>
          <a:solidFill>
            <a:schemeClr val="accent5">
              <a:lumMod val="20000"/>
              <a:lumOff val="80000"/>
            </a:schemeClr>
          </a:solidFill>
        </p:spPr>
        <p:txBody>
          <a:bodyPr wrap="square">
            <a:spAutoFit/>
          </a:bodyPr>
          <a:lstStyle/>
          <a:p>
            <a:pPr algn="l"/>
            <a:r>
              <a:rPr lang="ja-JP" altLang="en-US" sz="2400" dirty="0">
                <a:latin typeface="UD デジタル 教科書体 NK-R" panose="02020400000000000000" pitchFamily="18" charset="-128"/>
                <a:ea typeface="UD デジタル 教科書体 NK-R" panose="02020400000000000000" pitchFamily="18" charset="-128"/>
              </a:rPr>
              <a:t>◎課題は、全部で</a:t>
            </a:r>
            <a:r>
              <a:rPr lang="ja-JP" altLang="en-US" sz="2400" dirty="0">
                <a:solidFill>
                  <a:srgbClr val="FF0000"/>
                </a:solidFill>
                <a:latin typeface="UD デジタル 教科書体 NK-R" panose="02020400000000000000" pitchFamily="18" charset="-128"/>
                <a:ea typeface="UD デジタル 教科書体 NK-R" panose="02020400000000000000" pitchFamily="18" charset="-128"/>
              </a:rPr>
              <a:t>３部</a:t>
            </a:r>
            <a:r>
              <a:rPr lang="ja-JP" altLang="en-US" sz="2400" dirty="0">
                <a:latin typeface="UD デジタル 教科書体 NK-R" panose="02020400000000000000" pitchFamily="18" charset="-128"/>
                <a:ea typeface="UD デジタル 教科書体 NK-R" panose="02020400000000000000" pitchFamily="18" charset="-128"/>
              </a:rPr>
              <a:t>準備</a:t>
            </a:r>
            <a:endParaRPr lang="en-US" altLang="ja-JP" sz="2400" dirty="0">
              <a:latin typeface="UD デジタル 教科書体 NK-R" panose="02020400000000000000" pitchFamily="18" charset="-128"/>
              <a:ea typeface="UD デジタル 教科書体 NK-R" panose="02020400000000000000" pitchFamily="18" charset="-128"/>
            </a:endParaRPr>
          </a:p>
          <a:p>
            <a:pPr algn="l"/>
            <a:r>
              <a:rPr lang="ja-JP" altLang="en-US" sz="2400" dirty="0">
                <a:latin typeface="UD デジタル 教科書体 NK-R" panose="02020400000000000000" pitchFamily="18" charset="-128"/>
                <a:ea typeface="UD デジタル 教科書体 NK-R" panose="02020400000000000000" pitchFamily="18" charset="-128"/>
              </a:rPr>
              <a:t>◎ワークシート①～⑦の７枚で</a:t>
            </a:r>
            <a:r>
              <a:rPr lang="en-US" altLang="ja-JP" sz="2400" dirty="0">
                <a:latin typeface="UD デジタル 教科書体 NK-R" panose="02020400000000000000" pitchFamily="18" charset="-128"/>
                <a:ea typeface="UD デジタル 教科書体 NK-R" panose="02020400000000000000" pitchFamily="18" charset="-128"/>
              </a:rPr>
              <a:t>1</a:t>
            </a:r>
            <a:r>
              <a:rPr lang="ja-JP" altLang="en-US" sz="2400" dirty="0">
                <a:latin typeface="UD デジタル 教科書体 NK-R" panose="02020400000000000000" pitchFamily="18" charset="-128"/>
                <a:ea typeface="UD デジタル 教科書体 NK-R" panose="02020400000000000000" pitchFamily="18" charset="-128"/>
              </a:rPr>
              <a:t>部とし、</a:t>
            </a:r>
            <a:r>
              <a:rPr lang="ja-JP" altLang="en-US" sz="2400" dirty="0">
                <a:solidFill>
                  <a:srgbClr val="FF0000"/>
                </a:solidFill>
                <a:latin typeface="UD デジタル 教科書体 NK-R" panose="02020400000000000000" pitchFamily="18" charset="-128"/>
                <a:ea typeface="UD デジタル 教科書体 NK-R" panose="02020400000000000000" pitchFamily="18" charset="-128"/>
              </a:rPr>
              <a:t>各部数ごとホチキス止め</a:t>
            </a:r>
            <a:endParaRPr lang="en-US" altLang="ja-JP" sz="2400" dirty="0">
              <a:latin typeface="UD デジタル 教科書体 NK-R" panose="02020400000000000000" pitchFamily="18" charset="-128"/>
              <a:ea typeface="UD デジタル 教科書体 NK-R" panose="02020400000000000000" pitchFamily="18" charset="-128"/>
            </a:endParaRPr>
          </a:p>
          <a:p>
            <a:pPr algn="l"/>
            <a:r>
              <a:rPr lang="ja-JP" altLang="en-US" sz="2400" dirty="0">
                <a:latin typeface="UD デジタル 教科書体 NK-R" panose="02020400000000000000" pitchFamily="18" charset="-128"/>
                <a:ea typeface="UD デジタル 教科書体 NK-R" panose="02020400000000000000" pitchFamily="18" charset="-128"/>
              </a:rPr>
              <a:t>◎以下のように</a:t>
            </a:r>
            <a:r>
              <a:rPr lang="ja-JP" altLang="en-US" sz="2400" dirty="0">
                <a:solidFill>
                  <a:srgbClr val="FF0000"/>
                </a:solidFill>
                <a:latin typeface="UD デジタル 教科書体 NK-R" panose="02020400000000000000" pitchFamily="18" charset="-128"/>
                <a:ea typeface="UD デジタル 教科書体 NK-R" panose="02020400000000000000" pitchFamily="18" charset="-128"/>
              </a:rPr>
              <a:t>持参、送付</a:t>
            </a:r>
            <a:r>
              <a:rPr lang="ja-JP" altLang="en-US" sz="2400" dirty="0">
                <a:latin typeface="UD デジタル 教科書体 NK-R" panose="02020400000000000000" pitchFamily="18" charset="-128"/>
                <a:ea typeface="UD デジタル 教科書体 NK-R" panose="02020400000000000000" pitchFamily="18" charset="-128"/>
              </a:rPr>
              <a:t>を行なう</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1385" name="テキスト ボックス 24"/>
          <p:cNvSpPr txBox="1"/>
          <p:nvPr/>
        </p:nvSpPr>
        <p:spPr>
          <a:xfrm>
            <a:off x="3221807" y="4562027"/>
            <a:ext cx="2164480" cy="830997"/>
          </a:xfrm>
          <a:prstGeom prst="rect">
            <a:avLst/>
          </a:prstGeom>
          <a:noFill/>
        </p:spPr>
        <p:txBody>
          <a:bodyPr wrap="square" rtlCol="0">
            <a:spAutoFit/>
          </a:bodyPr>
          <a:lstStyle/>
          <a:p>
            <a:pPr algn="ctr"/>
            <a:r>
              <a:rPr lang="ja-JP" altLang="en-US" sz="2400" dirty="0">
                <a:latin typeface="UD デジタル 教科書体 NK-R" panose="02020400000000000000" pitchFamily="18" charset="-128"/>
                <a:ea typeface="UD デジタル 教科書体 NK-R" panose="02020400000000000000" pitchFamily="18" charset="-128"/>
              </a:rPr>
              <a:t>協会</a:t>
            </a:r>
            <a:r>
              <a:rPr lang="en-US" altLang="ja-JP" sz="2400" dirty="0">
                <a:latin typeface="UD デジタル 教科書体 NK-R" panose="02020400000000000000" pitchFamily="18" charset="-128"/>
                <a:ea typeface="UD デジタル 教科書体 NK-R" panose="02020400000000000000" pitchFamily="18" charset="-128"/>
              </a:rPr>
              <a:t>HP</a:t>
            </a:r>
            <a:r>
              <a:rPr lang="ja-JP" altLang="en-US" sz="2400" dirty="0">
                <a:latin typeface="UD デジタル 教科書体 NK-R" panose="02020400000000000000" pitchFamily="18" charset="-128"/>
                <a:ea typeface="UD デジタル 教科書体 NK-R" panose="02020400000000000000" pitchFamily="18" charset="-128"/>
              </a:rPr>
              <a:t>へ</a:t>
            </a:r>
            <a:endParaRPr lang="en-US" altLang="ja-JP" sz="2400" dirty="0">
              <a:latin typeface="UD デジタル 教科書体 NK-R" panose="02020400000000000000" pitchFamily="18" charset="-128"/>
              <a:ea typeface="UD デジタル 教科書体 NK-R" panose="02020400000000000000" pitchFamily="18" charset="-128"/>
            </a:endParaRPr>
          </a:p>
          <a:p>
            <a:pPr algn="ctr"/>
            <a:r>
              <a:rPr kumimoji="1" lang="ja-JP" altLang="en-US" sz="2400" dirty="0">
                <a:latin typeface="UD デジタル 教科書体 NK-R" panose="02020400000000000000" pitchFamily="18" charset="-128"/>
                <a:ea typeface="UD デジタル 教科書体 NK-R" panose="02020400000000000000" pitchFamily="18" charset="-128"/>
              </a:rPr>
              <a:t>データで提出</a:t>
            </a:r>
          </a:p>
        </p:txBody>
      </p:sp>
      <p:sp>
        <p:nvSpPr>
          <p:cNvPr id="1386" name="大かっこ 18"/>
          <p:cNvSpPr/>
          <p:nvPr/>
        </p:nvSpPr>
        <p:spPr>
          <a:xfrm>
            <a:off x="6096000" y="4526310"/>
            <a:ext cx="2541564" cy="1023442"/>
          </a:xfrm>
          <a:prstGeom prst="bracketPair">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pic>
        <p:nvPicPr>
          <p:cNvPr id="1387" name="グラフィックス 1" descr="ホチキス"/>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32995">
            <a:off x="813276" y="2215911"/>
            <a:ext cx="588274" cy="853179"/>
          </a:xfrm>
          <a:prstGeom prst="rect">
            <a:avLst/>
          </a:prstGeom>
        </p:spPr>
      </p:pic>
      <p:pic>
        <p:nvPicPr>
          <p:cNvPr id="1388" name="グラフィックス 2" descr="ホチキス"/>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32995">
            <a:off x="9470746" y="2256610"/>
            <a:ext cx="588274" cy="853179"/>
          </a:xfrm>
          <a:prstGeom prst="rect">
            <a:avLst/>
          </a:prstGeom>
        </p:spPr>
      </p:pic>
      <p:pic>
        <p:nvPicPr>
          <p:cNvPr id="1389" name="グラフィックス 3" descr="ホチキス"/>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32995">
            <a:off x="6315541" y="2243524"/>
            <a:ext cx="588274" cy="853179"/>
          </a:xfrm>
          <a:prstGeom prst="rect">
            <a:avLst/>
          </a:prstGeom>
        </p:spPr>
      </p:pic>
      <p:pic>
        <p:nvPicPr>
          <p:cNvPr id="1390" name="グラフィックス 4" descr="ホチキス"/>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32995">
            <a:off x="3162919" y="2234505"/>
            <a:ext cx="588274" cy="853179"/>
          </a:xfrm>
          <a:prstGeom prst="rect">
            <a:avLst/>
          </a:prstGeom>
        </p:spPr>
      </p:pic>
    </p:spTree>
    <p:extLst>
      <p:ext uri="{BB962C8B-B14F-4D97-AF65-F5344CB8AC3E}">
        <p14:creationId xmlns:p14="http://schemas.microsoft.com/office/powerpoint/2010/main" val="1079564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 name="スライド番号プレースホルダー 1"/>
          <p:cNvSpPr>
            <a:spLocks noGrp="1"/>
          </p:cNvSpPr>
          <p:nvPr>
            <p:ph type="sldNum" sz="quarter" idx="12"/>
          </p:nvPr>
        </p:nvSpPr>
        <p:spPr/>
        <p:txBody>
          <a:bodyPr/>
          <a:lstStyle/>
          <a:p>
            <a:fld id="{5FD889E0-CAB2-4699-909D-B9A88D47ACBE}" type="slidenum">
              <a:rPr lang="en-US" smtClean="0"/>
              <a:pPr/>
              <a:t>12</a:t>
            </a:fld>
            <a:endParaRPr lang="en-US"/>
          </a:p>
        </p:txBody>
      </p:sp>
      <p:sp>
        <p:nvSpPr>
          <p:cNvPr id="1393" name="テキスト ボックス 3"/>
          <p:cNvSpPr txBox="1"/>
          <p:nvPr/>
        </p:nvSpPr>
        <p:spPr>
          <a:xfrm>
            <a:off x="0" y="694899"/>
            <a:ext cx="5289827" cy="646331"/>
          </a:xfrm>
          <a:prstGeom prst="rect">
            <a:avLst/>
          </a:prstGeom>
          <a:noFill/>
        </p:spPr>
        <p:txBody>
          <a:bodyPr wrap="square">
            <a:spAutoFit/>
          </a:bodyPr>
          <a:lstStyle/>
          <a:p>
            <a:pPr marL="0" indent="0" algn="ctr">
              <a:buNone/>
            </a:pPr>
            <a:r>
              <a:rPr lang="ja-JP" altLang="en-US" sz="3600" b="1" u="sng" dirty="0">
                <a:latin typeface="HG丸ｺﾞｼｯｸM-PRO" panose="020F0400000000000000" pitchFamily="50" charset="-128"/>
                <a:ea typeface="HG丸ｺﾞｼｯｸM-PRO" panose="020F0400000000000000" pitchFamily="50" charset="-128"/>
              </a:rPr>
              <a:t>提出先・提出期限　　</a:t>
            </a:r>
            <a:r>
              <a:rPr lang="ja-JP" altLang="en-US" sz="3600" dirty="0">
                <a:latin typeface="HG丸ｺﾞｼｯｸM-PRO" panose="020F0400000000000000" pitchFamily="50" charset="-128"/>
                <a:ea typeface="HG丸ｺﾞｼｯｸM-PRO" panose="020F0400000000000000" pitchFamily="50" charset="-128"/>
              </a:rPr>
              <a:t>　</a:t>
            </a:r>
            <a:r>
              <a:rPr lang="ja-JP" altLang="en-US" sz="3600" b="1" dirty="0">
                <a:latin typeface="HG丸ｺﾞｼｯｸM-PRO" panose="020F0400000000000000" pitchFamily="50" charset="-128"/>
                <a:ea typeface="HG丸ｺﾞｼｯｸM-PRO" panose="020F0400000000000000" pitchFamily="50" charset="-128"/>
              </a:rPr>
              <a:t>　</a:t>
            </a:r>
            <a:endParaRPr lang="ja-JP" altLang="en-US" sz="3600" dirty="0">
              <a:latin typeface="HG丸ｺﾞｼｯｸM-PRO" panose="020F0400000000000000" pitchFamily="50" charset="-128"/>
              <a:ea typeface="HG丸ｺﾞｼｯｸM-PRO" panose="020F0400000000000000" pitchFamily="50" charset="-128"/>
            </a:endParaRPr>
          </a:p>
        </p:txBody>
      </p:sp>
      <p:graphicFrame>
        <p:nvGraphicFramePr>
          <p:cNvPr id="1394" name="表 2"/>
          <p:cNvGraphicFramePr>
            <a:graphicFrameLocks noGrp="1"/>
          </p:cNvGraphicFramePr>
          <p:nvPr>
            <p:extLst>
              <p:ext uri="{D42A27DB-BD31-4B8C-83A1-F6EECF244321}">
                <p14:modId xmlns:p14="http://schemas.microsoft.com/office/powerpoint/2010/main" val="2654247810"/>
              </p:ext>
            </p:extLst>
          </p:nvPr>
        </p:nvGraphicFramePr>
        <p:xfrm>
          <a:off x="668130" y="1762496"/>
          <a:ext cx="10855740" cy="4000439"/>
        </p:xfrm>
        <a:graphic>
          <a:graphicData uri="http://schemas.openxmlformats.org/drawingml/2006/table">
            <a:tbl>
              <a:tblPr firstRow="1" bandRow="1">
                <a:tableStyleId>{E8B1032C-EA38-4F05-BA0D-38AFFFC7BED3}</a:tableStyleId>
              </a:tblPr>
              <a:tblGrid>
                <a:gridCol w="1690037">
                  <a:extLst>
                    <a:ext uri="{9D8B030D-6E8A-4147-A177-3AD203B41FA5}">
                      <a16:colId xmlns:a16="http://schemas.microsoft.com/office/drawing/2014/main" val="20000"/>
                    </a:ext>
                  </a:extLst>
                </a:gridCol>
                <a:gridCol w="9165703">
                  <a:extLst>
                    <a:ext uri="{9D8B030D-6E8A-4147-A177-3AD203B41FA5}">
                      <a16:colId xmlns:a16="http://schemas.microsoft.com/office/drawing/2014/main" val="20001"/>
                    </a:ext>
                  </a:extLst>
                </a:gridCol>
              </a:tblGrid>
              <a:tr h="1061133">
                <a:tc>
                  <a:txBody>
                    <a:bodyPr/>
                    <a:lstStyle/>
                    <a:p>
                      <a:pPr algn="ctr"/>
                      <a:r>
                        <a:rPr kumimoji="1" lang="ja-JP" altLang="en-US" sz="2400" dirty="0">
                          <a:latin typeface="UD デジタル 教科書体 NK-R" panose="02020400000000000000" pitchFamily="18" charset="-128"/>
                          <a:ea typeface="UD デジタル 教科書体 NK-R" panose="02020400000000000000" pitchFamily="18" charset="-128"/>
                        </a:rPr>
                        <a:t>提出期限</a:t>
                      </a:r>
                    </a:p>
                  </a:txBody>
                  <a:tcPr anchor="ctr">
                    <a:solidFill>
                      <a:schemeClr val="bg1">
                        <a:lumMod val="95000"/>
                      </a:schemeClr>
                    </a:solidFill>
                  </a:tcPr>
                </a:tc>
                <a:tc>
                  <a:txBody>
                    <a:bodyPr/>
                    <a:lstStyle/>
                    <a:p>
                      <a:pPr algn="ctr"/>
                      <a:r>
                        <a:rPr kumimoji="1" lang="ja-JP" altLang="en-US" sz="2400" dirty="0">
                          <a:solidFill>
                            <a:srgbClr val="FF0000"/>
                          </a:solidFill>
                          <a:latin typeface="UD デジタル 教科書体 NK-R" panose="02020400000000000000" pitchFamily="18" charset="-128"/>
                          <a:ea typeface="UD デジタル 教科書体 NK-R" panose="02020400000000000000" pitchFamily="18" charset="-128"/>
                        </a:rPr>
                        <a:t>令和７年８月２０日（水）</a:t>
                      </a:r>
                      <a:endParaRPr kumimoji="1" lang="en-US" altLang="ja-JP" sz="2400" dirty="0">
                        <a:solidFill>
                          <a:srgbClr val="FF0000"/>
                        </a:solidFill>
                        <a:latin typeface="UD デジタル 教科書体 NK-R" panose="02020400000000000000" pitchFamily="18" charset="-128"/>
                        <a:ea typeface="UD デジタル 教科書体 NK-R" panose="02020400000000000000" pitchFamily="18" charset="-128"/>
                      </a:endParaRPr>
                    </a:p>
                    <a:p>
                      <a:pPr algn="ctr"/>
                      <a:r>
                        <a:rPr kumimoji="1" lang="en-US" altLang="ja-JP" sz="24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en-US" altLang="ja-JP" sz="2400" u="sng" dirty="0" err="1">
                          <a:solidFill>
                            <a:srgbClr val="FF0000"/>
                          </a:solidFill>
                          <a:latin typeface="UD デジタル 教科書体 NK-R" panose="02020400000000000000" pitchFamily="18" charset="-128"/>
                          <a:ea typeface="UD デジタル 教科書体 NK-R" panose="02020400000000000000" pitchFamily="18" charset="-128"/>
                        </a:rPr>
                        <a:t>消印有効</a:t>
                      </a:r>
                      <a:endParaRPr kumimoji="1" lang="en-US" altLang="ja-JP" sz="2400" u="sng" dirty="0">
                        <a:solidFill>
                          <a:srgbClr val="FF0000"/>
                        </a:solidFill>
                        <a:latin typeface="UD デジタル 教科書体 NK-R" panose="02020400000000000000" pitchFamily="18" charset="-128"/>
                        <a:ea typeface="UD デジタル 教科書体 NK-R" panose="02020400000000000000" pitchFamily="18" charset="-128"/>
                      </a:endParaRPr>
                    </a:p>
                  </a:txBody>
                  <a:tcPr anchor="ctr">
                    <a:noFill/>
                  </a:tcPr>
                </a:tc>
                <a:extLst>
                  <a:ext uri="{0D108BD9-81ED-4DB2-BD59-A6C34878D82A}">
                    <a16:rowId xmlns:a16="http://schemas.microsoft.com/office/drawing/2014/main" val="10001"/>
                  </a:ext>
                </a:extLst>
              </a:tr>
              <a:tr h="1406558">
                <a:tc>
                  <a:txBody>
                    <a:bodyPr/>
                    <a:lstStyle/>
                    <a:p>
                      <a:pPr algn="ctr"/>
                      <a:r>
                        <a:rPr kumimoji="1" lang="ja-JP" altLang="en-US" sz="2400" dirty="0">
                          <a:latin typeface="UD デジタル 教科書体 NK-R" panose="02020400000000000000" pitchFamily="18" charset="-128"/>
                          <a:ea typeface="UD デジタル 教科書体 NK-R" panose="02020400000000000000" pitchFamily="18" charset="-128"/>
                        </a:rPr>
                        <a:t>提出先１</a:t>
                      </a:r>
                      <a:endParaRPr kumimoji="1" lang="en-US" altLang="ja-JP" sz="24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600" dirty="0">
                          <a:latin typeface="UD デジタル 教科書体 NK-R" panose="02020400000000000000" pitchFamily="18" charset="-128"/>
                          <a:ea typeface="UD デジタル 教科書体 NK-R" panose="02020400000000000000" pitchFamily="18" charset="-128"/>
                        </a:rPr>
                        <a:t>（データ）</a:t>
                      </a:r>
                    </a:p>
                  </a:txBody>
                  <a:tcPr anchor="ctr">
                    <a:solidFill>
                      <a:schemeClr val="bg1">
                        <a:lumMod val="95000"/>
                      </a:schemeClr>
                    </a:solidFill>
                  </a:tcPr>
                </a:tc>
                <a:tc>
                  <a:txBody>
                    <a:bodyPr/>
                    <a:lstStyle/>
                    <a:p>
                      <a:pPr algn="l"/>
                      <a:r>
                        <a:rPr kumimoji="1" lang="ja-JP" altLang="en-US" sz="2400" dirty="0">
                          <a:latin typeface="UD デジタル 教科書体 NK-R" panose="02020400000000000000" pitchFamily="18" charset="-128"/>
                          <a:ea typeface="UD デジタル 教科書体 NK-R" panose="02020400000000000000" pitchFamily="18" charset="-128"/>
                        </a:rPr>
                        <a:t>　福島県相談支援専門員協会事務局</a:t>
                      </a:r>
                      <a:r>
                        <a:rPr kumimoji="1" lang="en-US" altLang="ja-JP" sz="2400" dirty="0">
                          <a:latin typeface="UD デジタル 教科書体 NK-R" panose="02020400000000000000" pitchFamily="18" charset="-128"/>
                          <a:ea typeface="UD デジタル 教科書体 NK-R" panose="02020400000000000000" pitchFamily="18" charset="-128"/>
                        </a:rPr>
                        <a:t>HP</a:t>
                      </a:r>
                    </a:p>
                    <a:p>
                      <a:pPr algn="l"/>
                      <a:r>
                        <a:rPr kumimoji="1" lang="ja-JP" altLang="en-US" sz="2400" dirty="0">
                          <a:latin typeface="UD デジタル 教科書体 NK-R" panose="02020400000000000000" pitchFamily="18" charset="-128"/>
                          <a:ea typeface="UD デジタル 教科書体 NK-R" panose="02020400000000000000" pitchFamily="18" charset="-128"/>
                        </a:rPr>
                        <a:t>　</a:t>
                      </a:r>
                      <a:r>
                        <a:rPr kumimoji="1" lang="en-US" altLang="ja-JP" sz="2400" dirty="0">
                          <a:latin typeface="UD デジタル 教科書体 NK-R" panose="02020400000000000000" pitchFamily="18" charset="-128"/>
                          <a:ea typeface="UD デジタル 教科書体 NK-R" panose="02020400000000000000" pitchFamily="18" charset="-128"/>
                        </a:rPr>
                        <a:t>URL</a:t>
                      </a:r>
                      <a:r>
                        <a:rPr kumimoji="1" lang="ja-JP" altLang="en-US" sz="2400" dirty="0">
                          <a:latin typeface="UD デジタル 教科書体 NK-R" panose="02020400000000000000" pitchFamily="18" charset="-128"/>
                          <a:ea typeface="UD デジタル 教科書体 NK-R" panose="02020400000000000000" pitchFamily="18" charset="-128"/>
                        </a:rPr>
                        <a:t>　　　　</a:t>
                      </a:r>
                      <a:r>
                        <a:rPr kumimoji="1" lang="en-US" altLang="ja-JP" sz="2400" dirty="0">
                          <a:latin typeface="UD デジタル 教科書体 NK-R" panose="02020400000000000000" pitchFamily="18" charset="-128"/>
                          <a:ea typeface="UD デジタル 教科書体 NK-R" panose="02020400000000000000" pitchFamily="18" charset="-128"/>
                        </a:rPr>
                        <a:t>https://www.fsknet.or.jp/</a:t>
                      </a:r>
                      <a:endParaRPr kumimoji="1" lang="ja-JP" altLang="en-US" sz="2400" dirty="0">
                        <a:latin typeface="UD デジタル 教科書体 NK-R" panose="02020400000000000000" pitchFamily="18" charset="-128"/>
                        <a:ea typeface="UD デジタル 教科書体 NK-R" panose="02020400000000000000" pitchFamily="18" charset="-128"/>
                      </a:endParaRPr>
                    </a:p>
                  </a:txBody>
                  <a:tcPr anchor="ctr">
                    <a:noFill/>
                  </a:tcPr>
                </a:tc>
                <a:extLst>
                  <a:ext uri="{0D108BD9-81ED-4DB2-BD59-A6C34878D82A}">
                    <a16:rowId xmlns:a16="http://schemas.microsoft.com/office/drawing/2014/main" val="10002"/>
                  </a:ext>
                </a:extLst>
              </a:tr>
              <a:tr h="1532748">
                <a:tc>
                  <a:txBody>
                    <a:bodyPr/>
                    <a:lstStyle/>
                    <a:p>
                      <a:pPr algn="ctr"/>
                      <a:r>
                        <a:rPr kumimoji="1" lang="ja-JP" altLang="en-US" sz="2400" dirty="0">
                          <a:latin typeface="UD デジタル 教科書体 NK-R" panose="02020400000000000000" pitchFamily="18" charset="-128"/>
                          <a:ea typeface="UD デジタル 教科書体 NK-R" panose="02020400000000000000" pitchFamily="18" charset="-128"/>
                        </a:rPr>
                        <a:t>提出先２</a:t>
                      </a:r>
                      <a:endParaRPr kumimoji="1" lang="en-US" altLang="ja-JP" sz="24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600" dirty="0">
                          <a:latin typeface="UD デジタル 教科書体 NK-R" panose="02020400000000000000" pitchFamily="18" charset="-128"/>
                          <a:ea typeface="UD デジタル 教科書体 NK-R" panose="02020400000000000000" pitchFamily="18" charset="-128"/>
                        </a:rPr>
                        <a:t>（コピー１）</a:t>
                      </a:r>
                    </a:p>
                  </a:txBody>
                  <a:tcPr anchor="ctr">
                    <a:solidFill>
                      <a:schemeClr val="bg1">
                        <a:lumMod val="95000"/>
                      </a:schemeClr>
                    </a:solidFill>
                  </a:tcPr>
                </a:tc>
                <a:tc>
                  <a:txBody>
                    <a:bodyPr/>
                    <a:lstStyle/>
                    <a:p>
                      <a:pPr algn="l"/>
                      <a:r>
                        <a:rPr kumimoji="1" lang="ja-JP" altLang="en-US" sz="2400" dirty="0">
                          <a:latin typeface="UD デジタル 教科書体 NK-R" panose="02020400000000000000" pitchFamily="18" charset="-128"/>
                          <a:ea typeface="UD デジタル 教科書体 NK-R" panose="02020400000000000000" pitchFamily="18" charset="-128"/>
                        </a:rPr>
                        <a:t>　ご自分のグループのファシリテーター</a:t>
                      </a:r>
                      <a:endParaRPr kumimoji="1" lang="en-US" altLang="ja-JP" sz="2400" dirty="0">
                        <a:latin typeface="UD デジタル 教科書体 NK-R" panose="02020400000000000000" pitchFamily="18" charset="-128"/>
                        <a:ea typeface="UD デジタル 教科書体 NK-R" panose="02020400000000000000" pitchFamily="18" charset="-128"/>
                      </a:endParaRPr>
                    </a:p>
                    <a:p>
                      <a:pPr algn="l"/>
                      <a:r>
                        <a:rPr kumimoji="1" lang="ja-JP" altLang="en-US" sz="2400" dirty="0">
                          <a:latin typeface="UD デジタル 教科書体 NK-R" panose="02020400000000000000" pitchFamily="18" charset="-128"/>
                          <a:ea typeface="UD デジタル 教科書体 NK-R" panose="02020400000000000000" pitchFamily="18" charset="-128"/>
                        </a:rPr>
                        <a:t>　</a:t>
                      </a:r>
                      <a:r>
                        <a:rPr kumimoji="1" lang="en-US" altLang="ja-JP" sz="2400" dirty="0">
                          <a:latin typeface="UD デジタル 教科書体 NK-R" panose="02020400000000000000" pitchFamily="18" charset="-128"/>
                          <a:ea typeface="UD デジタル 教科書体 NK-R" panose="02020400000000000000" pitchFamily="18" charset="-128"/>
                        </a:rPr>
                        <a:t>※</a:t>
                      </a:r>
                      <a:r>
                        <a:rPr kumimoji="1" lang="ja-JP" altLang="en-US" sz="2400" dirty="0">
                          <a:latin typeface="UD デジタル 教科書体 NK-R" panose="02020400000000000000" pitchFamily="18" charset="-128"/>
                          <a:ea typeface="UD デジタル 教科書体 NK-R" panose="02020400000000000000" pitchFamily="18" charset="-128"/>
                        </a:rPr>
                        <a:t>住所等は演習</a:t>
                      </a:r>
                      <a:r>
                        <a:rPr kumimoji="1" lang="en-US" altLang="ja-JP" sz="2400" dirty="0">
                          <a:latin typeface="UD デジタル 教科書体 NK-R" panose="02020400000000000000" pitchFamily="18" charset="-128"/>
                          <a:ea typeface="UD デジタル 教科書体 NK-R" panose="02020400000000000000" pitchFamily="18" charset="-128"/>
                        </a:rPr>
                        <a:t>3</a:t>
                      </a:r>
                      <a:r>
                        <a:rPr kumimoji="1" lang="ja-JP" altLang="en-US" sz="2400" dirty="0">
                          <a:latin typeface="UD デジタル 教科書体 NK-R" panose="02020400000000000000" pitchFamily="18" charset="-128"/>
                          <a:ea typeface="UD デジタル 教科書体 NK-R" panose="02020400000000000000" pitchFamily="18" charset="-128"/>
                        </a:rPr>
                        <a:t>日目にお伝えいたします。</a:t>
                      </a:r>
                    </a:p>
                  </a:txBody>
                  <a:tcPr anchor="c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33833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7BD60-0C4B-53E0-3BC1-3A61BB440BFB}"/>
            </a:ext>
          </a:extLst>
        </p:cNvPr>
        <p:cNvGrpSpPr/>
        <p:nvPr/>
      </p:nvGrpSpPr>
      <p:grpSpPr>
        <a:xfrm>
          <a:off x="0" y="0"/>
          <a:ext cx="0" cy="0"/>
          <a:chOff x="0" y="0"/>
          <a:chExt cx="0" cy="0"/>
        </a:xfrm>
      </p:grpSpPr>
      <p:sp>
        <p:nvSpPr>
          <p:cNvPr id="1350" name="タイトル 1">
            <a:extLst>
              <a:ext uri="{FF2B5EF4-FFF2-40B4-BE49-F238E27FC236}">
                <a16:creationId xmlns:a16="http://schemas.microsoft.com/office/drawing/2014/main" id="{F8E442B1-B14D-276F-35F7-5A5F97DABCE8}"/>
              </a:ext>
            </a:extLst>
          </p:cNvPr>
          <p:cNvSpPr>
            <a:spLocks noGrp="1"/>
          </p:cNvSpPr>
          <p:nvPr>
            <p:ph type="title"/>
          </p:nvPr>
        </p:nvSpPr>
        <p:spPr>
          <a:xfrm>
            <a:off x="713612" y="667513"/>
            <a:ext cx="8533621" cy="672895"/>
          </a:xfrm>
        </p:spPr>
        <p:txBody>
          <a:bodyPr/>
          <a:lstStyle/>
          <a:p>
            <a:pPr algn="l"/>
            <a:r>
              <a:rPr kumimoji="1" lang="ja-JP" altLang="en-US" sz="3600" u="sng" dirty="0">
                <a:solidFill>
                  <a:schemeClr val="tx1"/>
                </a:solidFill>
                <a:latin typeface="HG丸ｺﾞｼｯｸM-PRO" panose="020F0400000000000000" pitchFamily="50" charset="-128"/>
                <a:ea typeface="HG丸ｺﾞｼｯｸM-PRO" panose="020F0400000000000000" pitchFamily="50" charset="-128"/>
              </a:rPr>
              <a:t>注意：事前課題の修正と提出について</a:t>
            </a:r>
          </a:p>
        </p:txBody>
      </p:sp>
      <p:sp>
        <p:nvSpPr>
          <p:cNvPr id="1351" name="テキスト プレースホルダー 3">
            <a:extLst>
              <a:ext uri="{FF2B5EF4-FFF2-40B4-BE49-F238E27FC236}">
                <a16:creationId xmlns:a16="http://schemas.microsoft.com/office/drawing/2014/main" id="{4EA4E855-1AC3-CB5A-5490-8B0783BBE9B6}"/>
              </a:ext>
            </a:extLst>
          </p:cNvPr>
          <p:cNvSpPr>
            <a:spLocks noGrp="1"/>
          </p:cNvSpPr>
          <p:nvPr>
            <p:ph type="body" sz="half" idx="2"/>
          </p:nvPr>
        </p:nvSpPr>
        <p:spPr>
          <a:xfrm>
            <a:off x="713612" y="1709929"/>
            <a:ext cx="10424865" cy="4114799"/>
          </a:xfrm>
        </p:spPr>
        <p:txBody>
          <a:bodyPr>
            <a:normAutofit/>
          </a:bodyPr>
          <a:lstStyle/>
          <a:p>
            <a:pPr algn="l"/>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実地研修</a:t>
            </a:r>
            <a:r>
              <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rPr>
              <a:t>Ⅱ</a:t>
            </a:r>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の予定によっては、</a:t>
            </a:r>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提出期日に修正が間に合わないことも考えられま</a:t>
            </a:r>
            <a:r>
              <a:rPr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す。</a:t>
            </a:r>
            <a:endParaRPr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そのため、提出する課題については修正前のものでも構いません。</a:t>
            </a:r>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pPr algn="l"/>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lang="ja-JP" altLang="en-US" sz="2800" dirty="0">
                <a:latin typeface="UD デジタル 教科書体 NK-R" panose="02020400000000000000" pitchFamily="18" charset="-128"/>
                <a:ea typeface="UD デジタル 教科書体 NK-R" panose="02020400000000000000" pitchFamily="18" charset="-128"/>
              </a:rPr>
              <a:t>しかし、後半の演習においては自身の事例をもとにサービス等利用計画案の作成演習がございます。なので、実地研修</a:t>
            </a:r>
            <a:r>
              <a:rPr lang="en-US" altLang="ja-JP" sz="2800" dirty="0">
                <a:latin typeface="UD デジタル 教科書体 NK-R" panose="02020400000000000000" pitchFamily="18" charset="-128"/>
                <a:ea typeface="UD デジタル 教科書体 NK-R" panose="02020400000000000000" pitchFamily="18" charset="-128"/>
              </a:rPr>
              <a:t>Ⅱ</a:t>
            </a:r>
            <a:r>
              <a:rPr lang="ja-JP" altLang="en-US" sz="2800" dirty="0">
                <a:latin typeface="UD デジタル 教科書体 NK-R" panose="02020400000000000000" pitchFamily="18" charset="-128"/>
                <a:ea typeface="UD デジタル 教科書体 NK-R" panose="02020400000000000000" pitchFamily="18" charset="-128"/>
              </a:rPr>
              <a:t>によって受けた助言や指摘をもとに、修正した課題を演習当日は持参するようにしてください。</a:t>
            </a:r>
            <a:endParaRPr lang="en-US" altLang="ja-JP" sz="2800" dirty="0">
              <a:latin typeface="UD デジタル 教科書体 NK-R" panose="02020400000000000000" pitchFamily="18" charset="-128"/>
              <a:ea typeface="UD デジタル 教科書体 NK-R" panose="02020400000000000000" pitchFamily="18" charset="-128"/>
            </a:endParaRPr>
          </a:p>
        </p:txBody>
      </p:sp>
      <p:sp>
        <p:nvSpPr>
          <p:cNvPr id="1352" name="スライド番号プレースホルダー 4">
            <a:extLst>
              <a:ext uri="{FF2B5EF4-FFF2-40B4-BE49-F238E27FC236}">
                <a16:creationId xmlns:a16="http://schemas.microsoft.com/office/drawing/2014/main" id="{25A179CE-B3F8-DF69-680F-C504B583F6F9}"/>
              </a:ext>
            </a:extLst>
          </p:cNvPr>
          <p:cNvSpPr>
            <a:spLocks noGrp="1"/>
          </p:cNvSpPr>
          <p:nvPr>
            <p:ph type="sldNum" sz="quarter" idx="12"/>
          </p:nvPr>
        </p:nvSpPr>
        <p:spPr/>
        <p:txBody>
          <a:bodyPr/>
          <a:lstStyle/>
          <a:p>
            <a:fld id="{5FD889E0-CAB2-4699-909D-B9A88D47ACBE}" type="slidenum">
              <a:rPr lang="en-US" smtClean="0"/>
              <a:pPr/>
              <a:t>13</a:t>
            </a:fld>
            <a:endParaRPr lang="en-US"/>
          </a:p>
        </p:txBody>
      </p:sp>
    </p:spTree>
    <p:extLst>
      <p:ext uri="{BB962C8B-B14F-4D97-AF65-F5344CB8AC3E}">
        <p14:creationId xmlns:p14="http://schemas.microsoft.com/office/powerpoint/2010/main" val="252388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4637CC8F-BD69-E3F9-E698-5F5F09F17C3B}"/>
              </a:ext>
            </a:extLst>
          </p:cNvPr>
          <p:cNvSpPr>
            <a:spLocks noGrp="1"/>
          </p:cNvSpPr>
          <p:nvPr>
            <p:ph type="sldNum" sz="quarter" idx="12"/>
          </p:nvPr>
        </p:nvSpPr>
        <p:spPr/>
        <p:txBody>
          <a:bodyPr/>
          <a:lstStyle/>
          <a:p>
            <a:fld id="{5FD889E0-CAB2-4699-909D-B9A88D47ACBE}" type="slidenum">
              <a:rPr lang="en-US" smtClean="0"/>
              <a:pPr/>
              <a:t>14</a:t>
            </a:fld>
            <a:endParaRPr lang="en-US"/>
          </a:p>
        </p:txBody>
      </p:sp>
      <p:pic>
        <p:nvPicPr>
          <p:cNvPr id="7" name="図 6">
            <a:extLst>
              <a:ext uri="{FF2B5EF4-FFF2-40B4-BE49-F238E27FC236}">
                <a16:creationId xmlns:a16="http://schemas.microsoft.com/office/drawing/2014/main" id="{508B026F-A399-9984-A67F-90A34394121E}"/>
              </a:ext>
            </a:extLst>
          </p:cNvPr>
          <p:cNvPicPr>
            <a:picLocks noChangeAspect="1"/>
          </p:cNvPicPr>
          <p:nvPr/>
        </p:nvPicPr>
        <p:blipFill>
          <a:blip r:embed="rId2"/>
          <a:stretch>
            <a:fillRect/>
          </a:stretch>
        </p:blipFill>
        <p:spPr>
          <a:xfrm>
            <a:off x="0" y="167347"/>
            <a:ext cx="12192000" cy="6690653"/>
          </a:xfrm>
          <a:prstGeom prst="rect">
            <a:avLst/>
          </a:prstGeom>
        </p:spPr>
      </p:pic>
    </p:spTree>
    <p:extLst>
      <p:ext uri="{BB962C8B-B14F-4D97-AF65-F5344CB8AC3E}">
        <p14:creationId xmlns:p14="http://schemas.microsoft.com/office/powerpoint/2010/main" val="4053177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F9872-4745-03FE-802C-4F24B1864C75}"/>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AD1B8C6C-AC4B-C31F-07C5-50D93D2C77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D889E0-CAB2-4699-909D-B9A88D47ACBE}" type="slidenum">
              <a:rPr kumimoji="1" lang="en-US" sz="1400" b="1" i="0" u="none" strike="noStrike" kern="1200" cap="none" spc="0" normalizeH="0" baseline="0" noProof="0" smtClean="0">
                <a:ln>
                  <a:noFill/>
                </a:ln>
                <a:solidFill>
                  <a:prstClr val="black">
                    <a:lumMod val="85000"/>
                    <a:lumOff val="1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en-US" sz="1400" b="1" i="0" u="none" strike="noStrike" kern="1200" cap="none" spc="0" normalizeH="0" baseline="0" noProof="0">
              <a:ln>
                <a:noFill/>
              </a:ln>
              <a:solidFill>
                <a:prstClr val="black">
                  <a:lumMod val="85000"/>
                  <a:lumOff val="15000"/>
                </a:prstClr>
              </a:solidFill>
              <a:effectLst/>
              <a:uLnTx/>
              <a:uFillTx/>
              <a:latin typeface="Calibri"/>
              <a:ea typeface="+mn-ea"/>
              <a:cs typeface="+mn-cs"/>
            </a:endParaRPr>
          </a:p>
        </p:txBody>
      </p:sp>
      <p:pic>
        <p:nvPicPr>
          <p:cNvPr id="3" name="図 2">
            <a:extLst>
              <a:ext uri="{FF2B5EF4-FFF2-40B4-BE49-F238E27FC236}">
                <a16:creationId xmlns:a16="http://schemas.microsoft.com/office/drawing/2014/main" id="{AA7A787D-BAD3-3448-59C0-2AF16D3E281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24055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58AC8-94D3-E258-7FFD-1719EFF62F15}"/>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125FD143-C5A5-FA17-02FA-9321077E74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D889E0-CAB2-4699-909D-B9A88D47ACBE}" type="slidenum">
              <a:rPr kumimoji="1" lang="en-US" sz="1400" b="1" i="0" u="none" strike="noStrike" kern="1200" cap="none" spc="0" normalizeH="0" baseline="0" noProof="0" smtClean="0">
                <a:ln>
                  <a:noFill/>
                </a:ln>
                <a:solidFill>
                  <a:prstClr val="black">
                    <a:lumMod val="85000"/>
                    <a:lumOff val="1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en-US" sz="1400" b="1" i="0" u="none" strike="noStrike" kern="1200" cap="none" spc="0" normalizeH="0" baseline="0" noProof="0">
              <a:ln>
                <a:noFill/>
              </a:ln>
              <a:solidFill>
                <a:prstClr val="black">
                  <a:lumMod val="85000"/>
                  <a:lumOff val="15000"/>
                </a:prstClr>
              </a:solidFill>
              <a:effectLst/>
              <a:uLnTx/>
              <a:uFillTx/>
              <a:latin typeface="Calibri"/>
              <a:ea typeface="+mn-ea"/>
              <a:cs typeface="+mn-cs"/>
            </a:endParaRPr>
          </a:p>
        </p:txBody>
      </p:sp>
      <p:pic>
        <p:nvPicPr>
          <p:cNvPr id="4" name="図 3">
            <a:extLst>
              <a:ext uri="{FF2B5EF4-FFF2-40B4-BE49-F238E27FC236}">
                <a16:creationId xmlns:a16="http://schemas.microsoft.com/office/drawing/2014/main" id="{E5065812-7A6C-281B-7963-000CF9E9276F}"/>
              </a:ext>
            </a:extLst>
          </p:cNvPr>
          <p:cNvPicPr>
            <a:picLocks noChangeAspect="1"/>
          </p:cNvPicPr>
          <p:nvPr/>
        </p:nvPicPr>
        <p:blipFill>
          <a:blip r:embed="rId2"/>
          <a:stretch>
            <a:fillRect/>
          </a:stretch>
        </p:blipFill>
        <p:spPr>
          <a:xfrm>
            <a:off x="73152" y="0"/>
            <a:ext cx="12006072" cy="6793992"/>
          </a:xfrm>
          <a:prstGeom prst="rect">
            <a:avLst/>
          </a:prstGeom>
        </p:spPr>
      </p:pic>
    </p:spTree>
    <p:extLst>
      <p:ext uri="{BB962C8B-B14F-4D97-AF65-F5344CB8AC3E}">
        <p14:creationId xmlns:p14="http://schemas.microsoft.com/office/powerpoint/2010/main" val="684609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9182384-2C83-4D29-FEF3-072D6D81868D}"/>
              </a:ext>
            </a:extLst>
          </p:cNvPr>
          <p:cNvSpPr>
            <a:spLocks noGrp="1"/>
          </p:cNvSpPr>
          <p:nvPr>
            <p:ph type="sldNum" sz="quarter" idx="12"/>
          </p:nvPr>
        </p:nvSpPr>
        <p:spPr/>
        <p:txBody>
          <a:bodyPr/>
          <a:lstStyle/>
          <a:p>
            <a:fld id="{5FD889E0-CAB2-4699-909D-B9A88D47ACBE}" type="slidenum">
              <a:rPr lang="en-US" smtClean="0"/>
              <a:pPr/>
              <a:t>17</a:t>
            </a:fld>
            <a:endParaRPr lang="en-US"/>
          </a:p>
        </p:txBody>
      </p:sp>
      <p:pic>
        <p:nvPicPr>
          <p:cNvPr id="4" name="図 3">
            <a:extLst>
              <a:ext uri="{FF2B5EF4-FFF2-40B4-BE49-F238E27FC236}">
                <a16:creationId xmlns:a16="http://schemas.microsoft.com/office/drawing/2014/main" id="{EF45A755-A0D6-1019-4A49-0F955BE03296}"/>
              </a:ext>
            </a:extLst>
          </p:cNvPr>
          <p:cNvPicPr>
            <a:picLocks noChangeAspect="1"/>
          </p:cNvPicPr>
          <p:nvPr/>
        </p:nvPicPr>
        <p:blipFill>
          <a:blip r:embed="rId2"/>
          <a:stretch>
            <a:fillRect/>
          </a:stretch>
        </p:blipFill>
        <p:spPr>
          <a:xfrm>
            <a:off x="0" y="0"/>
            <a:ext cx="12192000" cy="6766560"/>
          </a:xfrm>
          <a:prstGeom prst="rect">
            <a:avLst/>
          </a:prstGeom>
        </p:spPr>
      </p:pic>
    </p:spTree>
    <p:extLst>
      <p:ext uri="{BB962C8B-B14F-4D97-AF65-F5344CB8AC3E}">
        <p14:creationId xmlns:p14="http://schemas.microsoft.com/office/powerpoint/2010/main" val="2197680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BDB42-9691-22A1-8AC3-3B447BD90DA3}"/>
            </a:ext>
          </a:extLst>
        </p:cNvPr>
        <p:cNvGrpSpPr/>
        <p:nvPr/>
      </p:nvGrpSpPr>
      <p:grpSpPr>
        <a:xfrm>
          <a:off x="0" y="0"/>
          <a:ext cx="0" cy="0"/>
          <a:chOff x="0" y="0"/>
          <a:chExt cx="0" cy="0"/>
        </a:xfrm>
      </p:grpSpPr>
      <p:sp>
        <p:nvSpPr>
          <p:cNvPr id="1407" name="タイトル 1">
            <a:extLst>
              <a:ext uri="{FF2B5EF4-FFF2-40B4-BE49-F238E27FC236}">
                <a16:creationId xmlns:a16="http://schemas.microsoft.com/office/drawing/2014/main" id="{8CEEC11E-117F-5163-554E-84B16698826E}"/>
              </a:ext>
            </a:extLst>
          </p:cNvPr>
          <p:cNvSpPr>
            <a:spLocks noGrp="1"/>
          </p:cNvSpPr>
          <p:nvPr>
            <p:ph type="title"/>
          </p:nvPr>
        </p:nvSpPr>
        <p:spPr>
          <a:xfrm>
            <a:off x="840500" y="638261"/>
            <a:ext cx="10655193" cy="895117"/>
          </a:xfrm>
        </p:spPr>
        <p:txBody>
          <a:bodyPr/>
          <a:lstStyle/>
          <a:p>
            <a:pPr algn="l"/>
            <a:r>
              <a:rPr kumimoji="1" lang="en-US" altLang="ja-JP" sz="3500" u="sng" dirty="0">
                <a:solidFill>
                  <a:schemeClr val="tx1"/>
                </a:solidFill>
                <a:latin typeface="HG丸ｺﾞｼｯｸM-PRO" panose="020F0400000000000000" pitchFamily="50" charset="-128"/>
                <a:ea typeface="HG丸ｺﾞｼｯｸM-PRO" panose="020F0400000000000000" pitchFamily="50" charset="-128"/>
              </a:rPr>
              <a:t>※</a:t>
            </a:r>
            <a:r>
              <a:rPr kumimoji="1" lang="ja-JP" altLang="en-US" sz="3500" u="sng" dirty="0">
                <a:solidFill>
                  <a:schemeClr val="tx1"/>
                </a:solidFill>
                <a:latin typeface="HG丸ｺﾞｼｯｸM-PRO" panose="020F0400000000000000" pitchFamily="50" charset="-128"/>
                <a:ea typeface="HG丸ｺﾞｼｯｸM-PRO" panose="020F0400000000000000" pitchFamily="50" charset="-128"/>
              </a:rPr>
              <a:t>システムによる課題の提出の注意点</a:t>
            </a:r>
          </a:p>
        </p:txBody>
      </p:sp>
      <p:sp>
        <p:nvSpPr>
          <p:cNvPr id="1408" name="スライド番号プレースホルダー 4">
            <a:extLst>
              <a:ext uri="{FF2B5EF4-FFF2-40B4-BE49-F238E27FC236}">
                <a16:creationId xmlns:a16="http://schemas.microsoft.com/office/drawing/2014/main" id="{1B2EEE51-B180-B28B-25E8-3FF3159C3D29}"/>
              </a:ext>
            </a:extLst>
          </p:cNvPr>
          <p:cNvSpPr>
            <a:spLocks noGrp="1"/>
          </p:cNvSpPr>
          <p:nvPr>
            <p:ph type="sldNum" sz="quarter" idx="12"/>
          </p:nvPr>
        </p:nvSpPr>
        <p:spPr/>
        <p:txBody>
          <a:bodyPr/>
          <a:lstStyle/>
          <a:p>
            <a:fld id="{5FD889E0-CAB2-4699-909D-B9A88D47ACBE}" type="slidenum">
              <a:rPr lang="en-US" smtClean="0"/>
              <a:pPr/>
              <a:t>18</a:t>
            </a:fld>
            <a:endParaRPr lang="en-US"/>
          </a:p>
        </p:txBody>
      </p:sp>
      <p:sp>
        <p:nvSpPr>
          <p:cNvPr id="1409" name="テキスト プレースホルダー 3">
            <a:extLst>
              <a:ext uri="{FF2B5EF4-FFF2-40B4-BE49-F238E27FC236}">
                <a16:creationId xmlns:a16="http://schemas.microsoft.com/office/drawing/2014/main" id="{0E093A84-7A8D-4914-DF98-E893AFE22ED0}"/>
              </a:ext>
            </a:extLst>
          </p:cNvPr>
          <p:cNvSpPr txBox="1"/>
          <p:nvPr/>
        </p:nvSpPr>
        <p:spPr>
          <a:xfrm>
            <a:off x="661181" y="1856936"/>
            <a:ext cx="11012659" cy="4362804"/>
          </a:xfrm>
          <a:prstGeom prst="rect">
            <a:avLst/>
          </a:prstGeom>
          <a:solidFill>
            <a:schemeClr val="accent5">
              <a:lumMod val="20000"/>
              <a:lumOff val="80000"/>
            </a:schemeClr>
          </a:solidFill>
        </p:spPr>
        <p:txBody>
          <a:bodyPr vert="horz" lIns="91440" tIns="45720" rIns="91440" bIns="45720" rtlCol="0">
            <a:normAutofit fontScale="92500" lnSpcReduction="10000"/>
          </a:bodyPr>
          <a:lstStyle>
            <a:lvl1pPr marL="0" indent="0" algn="ctr" defTabSz="914400" rtl="0" eaLnBrk="1" latinLnBrk="0" hangingPunct="1">
              <a:spcBef>
                <a:spcPts val="600"/>
              </a:spcBef>
              <a:buClr>
                <a:schemeClr val="bg1">
                  <a:lumMod val="65000"/>
                </a:schemeClr>
              </a:buClr>
              <a:buSzPct val="90000"/>
              <a:buFont typeface="Wingdings" pitchFamily="2" charset="2"/>
              <a:buNone/>
              <a:defRPr kumimoji="1" sz="1800" kern="1200">
                <a:solidFill>
                  <a:schemeClr val="tx1">
                    <a:lumMod val="85000"/>
                    <a:lumOff val="15000"/>
                  </a:schemeClr>
                </a:solidFill>
                <a:latin typeface="+mn-lt"/>
                <a:ea typeface="+mn-ea"/>
                <a:cs typeface="+mn-cs"/>
              </a:defRPr>
            </a:lvl1pPr>
            <a:lvl2pPr marL="457200" indent="0" algn="l" defTabSz="914400" rtl="0" eaLnBrk="1" latinLnBrk="0" hangingPunct="1">
              <a:spcBef>
                <a:spcPts val="600"/>
              </a:spcBef>
              <a:buClr>
                <a:schemeClr val="tx1">
                  <a:lumMod val="75000"/>
                  <a:lumOff val="25000"/>
                </a:schemeClr>
              </a:buClr>
              <a:buSzPct val="90000"/>
              <a:buFont typeface="Wingdings" pitchFamily="2" charset="2"/>
              <a:buNone/>
              <a:defRPr kumimoji="1" sz="1200" kern="1200">
                <a:solidFill>
                  <a:schemeClr val="tx1">
                    <a:lumMod val="85000"/>
                    <a:lumOff val="15000"/>
                  </a:schemeClr>
                </a:solidFill>
                <a:latin typeface="+mn-lt"/>
                <a:ea typeface="+mn-ea"/>
                <a:cs typeface="+mn-cs"/>
              </a:defRPr>
            </a:lvl2pPr>
            <a:lvl3pPr marL="914400" indent="0" algn="l" defTabSz="914400" rtl="0" eaLnBrk="1" latinLnBrk="0" hangingPunct="1">
              <a:spcBef>
                <a:spcPts val="600"/>
              </a:spcBef>
              <a:buClr>
                <a:schemeClr val="bg1">
                  <a:lumMod val="65000"/>
                </a:schemeClr>
              </a:buClr>
              <a:buSzPct val="90000"/>
              <a:buFont typeface="Wingdings" pitchFamily="2" charset="2"/>
              <a:buNone/>
              <a:defRPr kumimoji="1" sz="1000" kern="1200">
                <a:solidFill>
                  <a:schemeClr val="tx1">
                    <a:lumMod val="85000"/>
                    <a:lumOff val="15000"/>
                  </a:schemeClr>
                </a:solidFill>
                <a:latin typeface="+mn-lt"/>
                <a:ea typeface="+mn-ea"/>
                <a:cs typeface="+mn-cs"/>
              </a:defRPr>
            </a:lvl3pPr>
            <a:lvl4pPr marL="1371600" indent="0" algn="l" defTabSz="914400" rtl="0" eaLnBrk="1" latinLnBrk="0" hangingPunct="1">
              <a:spcBef>
                <a:spcPts val="600"/>
              </a:spcBef>
              <a:buClr>
                <a:schemeClr val="tx1">
                  <a:lumMod val="75000"/>
                  <a:lumOff val="25000"/>
                </a:schemeClr>
              </a:buClr>
              <a:buSzPct val="90000"/>
              <a:buFont typeface="Wingdings" pitchFamily="2" charset="2"/>
              <a:buNone/>
              <a:defRPr kumimoji="1" sz="900" kern="1200">
                <a:solidFill>
                  <a:schemeClr val="tx1">
                    <a:lumMod val="85000"/>
                    <a:lumOff val="15000"/>
                  </a:schemeClr>
                </a:solidFill>
                <a:latin typeface="+mn-lt"/>
                <a:ea typeface="+mn-ea"/>
                <a:cs typeface="+mn-cs"/>
              </a:defRPr>
            </a:lvl4pPr>
            <a:lvl5pPr marL="1828800" indent="0" algn="l" defTabSz="914400" rtl="0" eaLnBrk="1" latinLnBrk="0" hangingPunct="1">
              <a:spcBef>
                <a:spcPts val="600"/>
              </a:spcBef>
              <a:buClr>
                <a:schemeClr val="bg1">
                  <a:lumMod val="65000"/>
                </a:schemeClr>
              </a:buClr>
              <a:buSzPct val="90000"/>
              <a:buFont typeface="Wingdings" pitchFamily="2" charset="2"/>
              <a:buNone/>
              <a:defRPr kumimoji="1" sz="900" kern="1200">
                <a:solidFill>
                  <a:schemeClr val="tx1">
                    <a:lumMod val="85000"/>
                    <a:lumOff val="15000"/>
                  </a:schemeClr>
                </a:solidFill>
                <a:latin typeface="+mn-lt"/>
                <a:ea typeface="+mn-ea"/>
                <a:cs typeface="+mn-cs"/>
              </a:defRPr>
            </a:lvl5pPr>
            <a:lvl6pPr marL="2286000" indent="0" algn="l" defTabSz="914400" rtl="0" eaLnBrk="1" latinLnBrk="0" hangingPunct="1">
              <a:spcBef>
                <a:spcPts val="600"/>
              </a:spcBef>
              <a:buClr>
                <a:schemeClr val="tx1">
                  <a:lumMod val="75000"/>
                  <a:lumOff val="25000"/>
                </a:schemeClr>
              </a:buClr>
              <a:buSzPct val="90000"/>
              <a:buFont typeface="Wingdings" pitchFamily="2" charset="2"/>
              <a:buNone/>
              <a:defRPr kumimoji="1" lang="en-US" sz="900" kern="1200">
                <a:solidFill>
                  <a:schemeClr val="tx1">
                    <a:lumMod val="85000"/>
                    <a:lumOff val="15000"/>
                  </a:schemeClr>
                </a:solidFill>
                <a:latin typeface="+mn-lt"/>
                <a:ea typeface="+mn-ea"/>
                <a:cs typeface="+mn-cs"/>
              </a:defRPr>
            </a:lvl6pPr>
            <a:lvl7pPr marL="2743200" indent="0" algn="l" defTabSz="914400" rtl="0" eaLnBrk="1" latinLnBrk="0" hangingPunct="1">
              <a:spcBef>
                <a:spcPts val="600"/>
              </a:spcBef>
              <a:buClr>
                <a:schemeClr val="bg1">
                  <a:lumMod val="65000"/>
                </a:schemeClr>
              </a:buClr>
              <a:buSzPct val="90000"/>
              <a:buFont typeface="Wingdings" pitchFamily="2" charset="2"/>
              <a:buNone/>
              <a:defRPr kumimoji="1" lang="en-US" sz="900" kern="1200">
                <a:solidFill>
                  <a:schemeClr val="tx1">
                    <a:lumMod val="85000"/>
                    <a:lumOff val="15000"/>
                  </a:schemeClr>
                </a:solidFill>
                <a:latin typeface="+mn-lt"/>
                <a:ea typeface="+mn-ea"/>
                <a:cs typeface="+mn-cs"/>
              </a:defRPr>
            </a:lvl7pPr>
            <a:lvl8pPr marL="3200400" indent="0" algn="l" defTabSz="914400" rtl="0" eaLnBrk="1" latinLnBrk="0" hangingPunct="1">
              <a:spcBef>
                <a:spcPts val="600"/>
              </a:spcBef>
              <a:buClr>
                <a:schemeClr val="tx1">
                  <a:lumMod val="75000"/>
                  <a:lumOff val="25000"/>
                </a:schemeClr>
              </a:buClr>
              <a:buSzPct val="90000"/>
              <a:buFont typeface="Wingdings" pitchFamily="2" charset="2"/>
              <a:buNone/>
              <a:defRPr kumimoji="1" lang="en-US" sz="900" kern="1200">
                <a:solidFill>
                  <a:schemeClr val="tx1">
                    <a:lumMod val="85000"/>
                    <a:lumOff val="15000"/>
                  </a:schemeClr>
                </a:solidFill>
                <a:latin typeface="+mn-lt"/>
                <a:ea typeface="+mn-ea"/>
                <a:cs typeface="+mn-cs"/>
              </a:defRPr>
            </a:lvl8pPr>
            <a:lvl9pPr marL="3657600" indent="0" algn="l" defTabSz="914400" rtl="0" eaLnBrk="1" latinLnBrk="0" hangingPunct="1">
              <a:spcBef>
                <a:spcPts val="600"/>
              </a:spcBef>
              <a:buClr>
                <a:schemeClr val="bg1">
                  <a:lumMod val="65000"/>
                </a:schemeClr>
              </a:buClr>
              <a:buSzPct val="90000"/>
              <a:buFont typeface="Wingdings" pitchFamily="2" charset="2"/>
              <a:buNone/>
              <a:defRPr kumimoji="1" lang="en-US" sz="900" kern="1200">
                <a:solidFill>
                  <a:schemeClr val="tx1">
                    <a:lumMod val="85000"/>
                    <a:lumOff val="15000"/>
                  </a:schemeClr>
                </a:solidFill>
                <a:latin typeface="+mn-lt"/>
                <a:ea typeface="+mn-ea"/>
                <a:cs typeface="+mn-cs"/>
              </a:defRPr>
            </a:lvl9pPr>
          </a:lstStyle>
          <a:p>
            <a:pPr algn="l"/>
            <a:endParaRPr lang="en-US" altLang="ja-JP" sz="4000" b="1" dirty="0">
              <a:latin typeface="UD デジタル 教科書体 NK-R" panose="02020400000000000000" pitchFamily="18" charset="-128"/>
              <a:ea typeface="UD デジタル 教科書体 NK-R" panose="02020400000000000000" pitchFamily="18" charset="-128"/>
            </a:endParaRPr>
          </a:p>
          <a:p>
            <a:pPr algn="l"/>
            <a:r>
              <a:rPr lang="ja-JP" altLang="en-US" sz="4000" b="1" dirty="0">
                <a:latin typeface="UD デジタル 教科書体 NK-R" panose="02020400000000000000" pitchFamily="18" charset="-128"/>
                <a:ea typeface="UD デジタル 教科書体 NK-R" panose="02020400000000000000" pitchFamily="18" charset="-128"/>
              </a:rPr>
              <a:t>◎事前課題をフォームで提出する際には、</a:t>
            </a:r>
            <a:endParaRPr lang="en-US" altLang="ja-JP" sz="4000" b="1" dirty="0">
              <a:latin typeface="UD デジタル 教科書体 NK-R" panose="02020400000000000000" pitchFamily="18" charset="-128"/>
              <a:ea typeface="UD デジタル 教科書体 NK-R" panose="02020400000000000000" pitchFamily="18" charset="-128"/>
            </a:endParaRPr>
          </a:p>
          <a:p>
            <a:pPr algn="l"/>
            <a:r>
              <a:rPr lang="ja-JP" altLang="en-US" sz="4000" b="1" dirty="0">
                <a:latin typeface="UD デジタル 教科書体 NK-R" panose="02020400000000000000" pitchFamily="18" charset="-128"/>
                <a:ea typeface="UD デジタル 教科書体 NK-R" panose="02020400000000000000" pitchFamily="18" charset="-128"/>
              </a:rPr>
              <a:t>　「事前課題２」となっているエクセルファイル名を、</a:t>
            </a:r>
            <a:endParaRPr lang="en-US" altLang="ja-JP" sz="4000" b="1" dirty="0">
              <a:latin typeface="UD デジタル 教科書体 NK-R" panose="02020400000000000000" pitchFamily="18" charset="-128"/>
              <a:ea typeface="UD デジタル 教科書体 NK-R" panose="02020400000000000000" pitchFamily="18" charset="-128"/>
            </a:endParaRPr>
          </a:p>
          <a:p>
            <a:pPr algn="l"/>
            <a:r>
              <a:rPr lang="ja-JP" altLang="en-US" sz="4000" b="1" dirty="0">
                <a:latin typeface="UD デジタル 教科書体 NK-R" panose="02020400000000000000" pitchFamily="18" charset="-128"/>
                <a:ea typeface="UD デジタル 教科書体 NK-R" panose="02020400000000000000" pitchFamily="18" charset="-128"/>
              </a:rPr>
              <a:t>　以下のように直してご提出ください。</a:t>
            </a:r>
            <a:endParaRPr lang="en-US" altLang="ja-JP" sz="4000" b="1" dirty="0">
              <a:latin typeface="UD デジタル 教科書体 NK-R" panose="02020400000000000000" pitchFamily="18" charset="-128"/>
              <a:ea typeface="UD デジタル 教科書体 NK-R" panose="02020400000000000000" pitchFamily="18" charset="-128"/>
            </a:endParaRPr>
          </a:p>
          <a:p>
            <a:pPr algn="l"/>
            <a:endParaRPr lang="en-US" altLang="ja-JP" sz="4000" b="1" dirty="0">
              <a:latin typeface="UD デジタル 教科書体 NK-R" panose="02020400000000000000" pitchFamily="18" charset="-128"/>
              <a:ea typeface="UD デジタル 教科書体 NK-R" panose="02020400000000000000" pitchFamily="18" charset="-128"/>
            </a:endParaRPr>
          </a:p>
          <a:p>
            <a:pPr algn="l"/>
            <a:r>
              <a:rPr lang="ja-JP" altLang="en-US" sz="4000" b="1" dirty="0">
                <a:latin typeface="UD デジタル 教科書体 NK-R" panose="02020400000000000000" pitchFamily="18" charset="-128"/>
                <a:ea typeface="UD デジタル 教科書体 NK-R" panose="02020400000000000000" pitchFamily="18" charset="-128"/>
              </a:rPr>
              <a:t>　Ａ日程の１グループの方の場合　→　</a:t>
            </a:r>
            <a:r>
              <a:rPr lang="ja-JP" altLang="en-US" sz="4000" b="1" u="sng" dirty="0">
                <a:latin typeface="UD デジタル 教科書体 NK-R" panose="02020400000000000000" pitchFamily="18" charset="-128"/>
                <a:ea typeface="UD デジタル 教科書体 NK-R" panose="02020400000000000000" pitchFamily="18" charset="-128"/>
              </a:rPr>
              <a:t>Ａ</a:t>
            </a:r>
            <a:r>
              <a:rPr lang="en-US" altLang="ja-JP" sz="4000" b="1" u="sng" dirty="0">
                <a:latin typeface="UD デジタル 教科書体 NK-R" panose="02020400000000000000" pitchFamily="18" charset="-128"/>
                <a:ea typeface="UD デジタル 教科書体 NK-R" panose="02020400000000000000" pitchFamily="18" charset="-128"/>
              </a:rPr>
              <a:t>-1</a:t>
            </a:r>
            <a:r>
              <a:rPr lang="ja-JP" altLang="en-US" sz="4000" b="1" u="sng" dirty="0">
                <a:latin typeface="UD デジタル 教科書体 NK-R" panose="02020400000000000000" pitchFamily="18" charset="-128"/>
                <a:ea typeface="UD デジタル 教科書体 NK-R" panose="02020400000000000000" pitchFamily="18" charset="-128"/>
              </a:rPr>
              <a:t>　氏名　　</a:t>
            </a:r>
            <a:endParaRPr lang="en-US" altLang="ja-JP" sz="4000" b="1" dirty="0">
              <a:latin typeface="UD デジタル 教科書体 NK-R" panose="02020400000000000000" pitchFamily="18" charset="-128"/>
              <a:ea typeface="UD デジタル 教科書体 NK-R" panose="02020400000000000000" pitchFamily="18" charset="-128"/>
            </a:endParaRPr>
          </a:p>
          <a:p>
            <a:pPr algn="l"/>
            <a:r>
              <a:rPr lang="ja-JP" altLang="en-US" sz="4000" b="1" dirty="0">
                <a:latin typeface="UD デジタル 教科書体 NK-R" panose="02020400000000000000" pitchFamily="18" charset="-128"/>
                <a:ea typeface="UD デジタル 教科書体 NK-R" panose="02020400000000000000" pitchFamily="18" charset="-128"/>
              </a:rPr>
              <a:t>　Ｂ日程の２グループの方の場合　→　</a:t>
            </a:r>
            <a:r>
              <a:rPr lang="ja-JP" altLang="en-US" sz="4000" b="1" u="sng" dirty="0">
                <a:latin typeface="UD デジタル 教科書体 NK-R" panose="02020400000000000000" pitchFamily="18" charset="-128"/>
                <a:ea typeface="UD デジタル 教科書体 NK-R" panose="02020400000000000000" pitchFamily="18" charset="-128"/>
              </a:rPr>
              <a:t>Ｂ</a:t>
            </a:r>
            <a:r>
              <a:rPr lang="en-US" altLang="ja-JP" sz="4000" b="1" u="sng" dirty="0">
                <a:latin typeface="UD デジタル 教科書体 NK-R" panose="02020400000000000000" pitchFamily="18" charset="-128"/>
                <a:ea typeface="UD デジタル 教科書体 NK-R" panose="02020400000000000000" pitchFamily="18" charset="-128"/>
              </a:rPr>
              <a:t>-2</a:t>
            </a:r>
            <a:r>
              <a:rPr lang="ja-JP" altLang="en-US" sz="4000" b="1" u="sng" dirty="0">
                <a:latin typeface="UD デジタル 教科書体 NK-R" panose="02020400000000000000" pitchFamily="18" charset="-128"/>
                <a:ea typeface="UD デジタル 教科書体 NK-R" panose="02020400000000000000" pitchFamily="18" charset="-128"/>
              </a:rPr>
              <a:t>　氏名　</a:t>
            </a:r>
            <a:endParaRPr lang="en-US" altLang="ja-JP" sz="4000" b="1" dirty="0">
              <a:latin typeface="UD デジタル 教科書体 NK-R" panose="02020400000000000000" pitchFamily="18" charset="-128"/>
              <a:ea typeface="UD デジタル 教科書体 NK-R" panose="02020400000000000000" pitchFamily="18" charset="-128"/>
            </a:endParaRPr>
          </a:p>
          <a:p>
            <a:pPr algn="l"/>
            <a:endParaRPr lang="en-US" altLang="ja-JP" sz="4000" b="1" u="sng" dirty="0">
              <a:latin typeface="UD デジタル 教科書体 NK-R" panose="02020400000000000000" pitchFamily="18" charset="-128"/>
              <a:ea typeface="UD デジタル 教科書体 NK-R" panose="02020400000000000000" pitchFamily="18" charset="-128"/>
            </a:endParaRPr>
          </a:p>
          <a:p>
            <a:pPr algn="l"/>
            <a:endParaRPr lang="en-US" altLang="ja-JP" sz="4000" b="1"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513998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6" name="タイトル 1"/>
          <p:cNvSpPr>
            <a:spLocks noGrp="1"/>
          </p:cNvSpPr>
          <p:nvPr>
            <p:ph type="title"/>
          </p:nvPr>
        </p:nvSpPr>
        <p:spPr>
          <a:xfrm>
            <a:off x="980784" y="461968"/>
            <a:ext cx="9225022" cy="735495"/>
          </a:xfrm>
        </p:spPr>
        <p:txBody>
          <a:bodyPr/>
          <a:lstStyle/>
          <a:p>
            <a:pPr algn="l"/>
            <a:r>
              <a:rPr kumimoji="1" lang="ja-JP" altLang="en-US" u="sng" dirty="0">
                <a:solidFill>
                  <a:schemeClr val="tx1"/>
                </a:solidFill>
                <a:latin typeface="HG丸ｺﾞｼｯｸM-PRO" panose="020F0400000000000000" pitchFamily="50" charset="-128"/>
                <a:ea typeface="HG丸ｺﾞｼｯｸM-PRO" panose="020F0400000000000000" pitchFamily="50" charset="-128"/>
              </a:rPr>
              <a:t>実地研修２ 事前課題に関する質問について</a:t>
            </a:r>
          </a:p>
        </p:txBody>
      </p:sp>
      <p:sp>
        <p:nvSpPr>
          <p:cNvPr id="1397" name="スライド番号プレースホルダー 4"/>
          <p:cNvSpPr>
            <a:spLocks noGrp="1"/>
          </p:cNvSpPr>
          <p:nvPr>
            <p:ph type="sldNum" sz="quarter" idx="12"/>
          </p:nvPr>
        </p:nvSpPr>
        <p:spPr/>
        <p:txBody>
          <a:bodyPr/>
          <a:lstStyle/>
          <a:p>
            <a:fld id="{5FD889E0-CAB2-4699-909D-B9A88D47ACBE}" type="slidenum">
              <a:rPr lang="en-US" smtClean="0"/>
              <a:pPr/>
              <a:t>19</a:t>
            </a:fld>
            <a:endParaRPr lang="en-US"/>
          </a:p>
        </p:txBody>
      </p:sp>
      <p:sp>
        <p:nvSpPr>
          <p:cNvPr id="1398" name="コンテンツ プレースホルダー 2"/>
          <p:cNvSpPr>
            <a:spLocks noGrp="1"/>
          </p:cNvSpPr>
          <p:nvPr>
            <p:ph idx="1"/>
          </p:nvPr>
        </p:nvSpPr>
        <p:spPr>
          <a:xfrm>
            <a:off x="766529" y="1252582"/>
            <a:ext cx="11350850" cy="415508"/>
          </a:xfrm>
        </p:spPr>
        <p:txBody>
          <a:bodyPr>
            <a:normAutofit fontScale="92500"/>
          </a:bodyPr>
          <a:lstStyle/>
          <a:p>
            <a:pPr marL="0" indent="0">
              <a:buNone/>
            </a:pPr>
            <a:r>
              <a:rPr lang="ja-JP" altLang="en-US" u="sng" dirty="0">
                <a:solidFill>
                  <a:srgbClr val="FF0000"/>
                </a:solidFill>
                <a:latin typeface="UD デジタル 教科書体 NK-R" panose="02020400000000000000" pitchFamily="18" charset="-128"/>
                <a:ea typeface="UD デジタル 教科書体 NK-R" panose="02020400000000000000" pitchFamily="18" charset="-128"/>
              </a:rPr>
              <a:t>　　</a:t>
            </a:r>
            <a:r>
              <a:rPr lang="ja-JP" altLang="en-US" u="sng">
                <a:solidFill>
                  <a:srgbClr val="FF0000"/>
                </a:solidFill>
                <a:latin typeface="UD デジタル 教科書体 NK-R" panose="02020400000000000000" pitchFamily="18" charset="-128"/>
                <a:ea typeface="UD デジタル 教科書体 NK-R" panose="02020400000000000000" pitchFamily="18" charset="-128"/>
              </a:rPr>
              <a:t>メールでのみ、かつ８月２０日まで</a:t>
            </a:r>
            <a:r>
              <a:rPr lang="ja-JP" altLang="en-US">
                <a:latin typeface="UD デジタル 教科書体 NK-R" panose="02020400000000000000" pitchFamily="18" charset="-128"/>
                <a:ea typeface="UD デジタル 教科書体 NK-R" panose="02020400000000000000" pitchFamily="18" charset="-128"/>
              </a:rPr>
              <a:t>受け付けます</a:t>
            </a:r>
            <a:r>
              <a:rPr lang="ja-JP" altLang="en-US" dirty="0">
                <a:latin typeface="UD デジタル 教科書体 NK-R" panose="02020400000000000000" pitchFamily="18" charset="-128"/>
                <a:ea typeface="UD デジタル 教科書体 NK-R" panose="02020400000000000000" pitchFamily="18" charset="-128"/>
              </a:rPr>
              <a:t>。圏域ごとに下記のアドレスまでお問合せください。</a:t>
            </a:r>
            <a:endParaRPr lang="en-US" altLang="ja-JP" dirty="0">
              <a:latin typeface="UD デジタル 教科書体 NK-R" panose="02020400000000000000" pitchFamily="18" charset="-128"/>
              <a:ea typeface="UD デジタル 教科書体 NK-R" panose="02020400000000000000" pitchFamily="18" charset="-128"/>
            </a:endParaRPr>
          </a:p>
        </p:txBody>
      </p:sp>
      <p:sp>
        <p:nvSpPr>
          <p:cNvPr id="1399" name="テキスト ボックス 7"/>
          <p:cNvSpPr txBox="1"/>
          <p:nvPr/>
        </p:nvSpPr>
        <p:spPr>
          <a:xfrm>
            <a:off x="843851" y="5970750"/>
            <a:ext cx="10083667" cy="768548"/>
          </a:xfrm>
          <a:prstGeom prst="rect">
            <a:avLst/>
          </a:prstGeom>
          <a:noFill/>
        </p:spPr>
        <p:txBody>
          <a:bodyPr wrap="square">
            <a:spAutoFit/>
          </a:bodyPr>
          <a:lstStyle/>
          <a:p>
            <a:pPr marL="0" indent="0">
              <a:buNone/>
            </a:pPr>
            <a:r>
              <a:rPr lang="ja-JP" altLang="en-US" b="1" dirty="0">
                <a:solidFill>
                  <a:srgbClr val="FF0000"/>
                </a:solidFill>
                <a:latin typeface="HG丸ｺﾞｼｯｸM-PRO" panose="020F0600000000000000" pitchFamily="50" charset="-128"/>
                <a:ea typeface="HG丸ｺﾞｼｯｸM-PRO" panose="020F0600000000000000" pitchFamily="50" charset="-128"/>
              </a:rPr>
              <a:t>　　＜注意事項＞　</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メールの件名は以下のように記載してください。</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endParaRPr lang="en-US" altLang="ja-JP" sz="800" b="1"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b="1" dirty="0">
                <a:solidFill>
                  <a:srgbClr val="FF0000"/>
                </a:solidFill>
                <a:latin typeface="HG丸ｺﾞｼｯｸM-PRO" panose="020F0600000000000000" pitchFamily="50" charset="-128"/>
                <a:ea typeface="HG丸ｺﾞｼｯｸM-PRO" panose="020F0600000000000000" pitchFamily="50" charset="-128"/>
              </a:rPr>
              <a:t>　　「 </a:t>
            </a:r>
            <a:r>
              <a:rPr lang="en-US" altLang="ja-JP" b="1" dirty="0">
                <a:solidFill>
                  <a:srgbClr val="FF0000"/>
                </a:solidFill>
                <a:latin typeface="HG丸ｺﾞｼｯｸM-PRO" panose="020F0600000000000000" pitchFamily="50" charset="-128"/>
                <a:ea typeface="HG丸ｺﾞｼｯｸM-PRO" panose="020F0600000000000000" pitchFamily="50" charset="-128"/>
              </a:rPr>
              <a:t>R</a:t>
            </a:r>
            <a:r>
              <a:rPr lang="ja-JP" altLang="en-US" b="1" dirty="0">
                <a:solidFill>
                  <a:srgbClr val="FF0000"/>
                </a:solidFill>
                <a:latin typeface="HG丸ｺﾞｼｯｸM-PRO" panose="020F0600000000000000" pitchFamily="50" charset="-128"/>
                <a:ea typeface="HG丸ｺﾞｼｯｸM-PRO" panose="020F0600000000000000" pitchFamily="50" charset="-128"/>
              </a:rPr>
              <a:t>７養成研修　実地研修２ 事前課題に関する質問（氏名</a:t>
            </a:r>
            <a:r>
              <a:rPr lang="en-US" altLang="ja-JP" b="1" dirty="0">
                <a:solidFill>
                  <a:srgbClr val="FF0000"/>
                </a:solidFill>
                <a:latin typeface="HG丸ｺﾞｼｯｸM-PRO" panose="020F0600000000000000" pitchFamily="50" charset="-128"/>
                <a:ea typeface="HG丸ｺﾞｼｯｸM-PRO" panose="020F0600000000000000" pitchFamily="50" charset="-128"/>
              </a:rPr>
              <a:t>/</a:t>
            </a:r>
            <a:r>
              <a:rPr lang="ja-JP" altLang="en-US" b="1" dirty="0">
                <a:solidFill>
                  <a:srgbClr val="FF0000"/>
                </a:solidFill>
                <a:latin typeface="HG丸ｺﾞｼｯｸM-PRO" panose="020F0600000000000000" pitchFamily="50" charset="-128"/>
                <a:ea typeface="HG丸ｺﾞｼｯｸM-PRO" panose="020F0600000000000000" pitchFamily="50" charset="-128"/>
              </a:rPr>
              <a:t>郡山花」</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400" name="四角形: 角を丸くする 3"/>
          <p:cNvSpPr/>
          <p:nvPr/>
        </p:nvSpPr>
        <p:spPr>
          <a:xfrm>
            <a:off x="880407" y="5849820"/>
            <a:ext cx="10697303" cy="902672"/>
          </a:xfrm>
          <a:prstGeom prst="roundRect">
            <a:avLst/>
          </a:prstGeom>
          <a:noFill/>
          <a:ln>
            <a:solidFill>
              <a:srgbClr val="C00000"/>
            </a:solidFill>
            <a:prstDash val="lgDash"/>
          </a:ln>
        </p:spPr>
        <p:style>
          <a:lnRef idx="2">
            <a:schemeClr val="dk1"/>
          </a:lnRef>
          <a:fillRef idx="1">
            <a:schemeClr val="lt1"/>
          </a:fillRef>
          <a:effectRef idx="0">
            <a:schemeClr val="dk1"/>
          </a:effectRef>
          <a:fontRef idx="minor">
            <a:schemeClr val="dk1"/>
          </a:fontRef>
        </p:style>
        <p:txBody>
          <a:bodyPr vertOverflow="overflow" horzOverflow="overflow" rtlCol="0" anchor="ctr"/>
          <a:lstStyle/>
          <a:p>
            <a:pPr algn="ctr"/>
            <a:endParaRPr kumimoji="1" lang="ja-JP" altLang="en-US"/>
          </a:p>
        </p:txBody>
      </p:sp>
      <p:sp>
        <p:nvSpPr>
          <p:cNvPr id="1401" name="コンテンツ プレースホルダー 142"/>
          <p:cNvSpPr/>
          <p:nvPr/>
        </p:nvSpPr>
        <p:spPr>
          <a:xfrm>
            <a:off x="459907" y="1922938"/>
            <a:ext cx="11456199" cy="3623913"/>
          </a:xfrm>
          <a:prstGeom prst="rect">
            <a:avLst/>
          </a:prstGeom>
        </p:spPr>
        <p:txBody>
          <a:bodyPr>
            <a:normAutofit/>
          </a:bodyPr>
          <a:lstStyle/>
          <a:p>
            <a:pPr marL="0" indent="0">
              <a:buNone/>
            </a:pPr>
            <a:endParaRPr lang="en-US" altLang="ja-JP" sz="2000" b="1" dirty="0">
              <a:latin typeface="HG丸ｺﾞｼｯｸM-PRO" panose="020F0600000000000000" pitchFamily="50" charset="-128"/>
              <a:ea typeface="HG丸ｺﾞｼｯｸM-PRO" panose="020F0600000000000000" pitchFamily="50" charset="-128"/>
            </a:endParaRPr>
          </a:p>
          <a:p>
            <a:pPr marL="0" indent="0">
              <a:buNone/>
            </a:pPr>
            <a:r>
              <a:rPr lang="ja-JP" altLang="en-US" sz="2000" b="1" dirty="0">
                <a:latin typeface="HG丸ｺﾞｼｯｸM-PRO" panose="020F0600000000000000" pitchFamily="50" charset="-128"/>
                <a:ea typeface="HG丸ｺﾞｼｯｸM-PRO" panose="020F0600000000000000" pitchFamily="50" charset="-128"/>
              </a:rPr>
              <a:t>＜研修企画事務局＞</a:t>
            </a:r>
            <a:endParaRPr lang="en-US" altLang="ja-JP" sz="1800" b="1" dirty="0">
              <a:latin typeface="HG丸ｺﾞｼｯｸM-PRO" panose="020F0600000000000000" pitchFamily="50" charset="-128"/>
              <a:ea typeface="HG丸ｺﾞｼｯｸM-PRO" panose="020F0600000000000000" pitchFamily="50" charset="-128"/>
            </a:endParaRPr>
          </a:p>
          <a:p>
            <a:r>
              <a:rPr lang="ja-JP" altLang="en-US" sz="2000" b="1" dirty="0">
                <a:latin typeface="HG丸ｺﾞｼｯｸM-PRO" panose="020F0600000000000000" pitchFamily="50" charset="-128"/>
                <a:ea typeface="HG丸ｺﾞｼｯｸM-PRO" panose="020F0600000000000000" pitchFamily="50" charset="-128"/>
              </a:rPr>
              <a:t>　　  </a:t>
            </a:r>
            <a:r>
              <a:rPr lang="ja-JP" altLang="en-US" sz="2800" b="1" dirty="0">
                <a:latin typeface="HG丸ｺﾞｼｯｸM-PRO" panose="020F0600000000000000" pitchFamily="50" charset="-128"/>
                <a:ea typeface="HG丸ｺﾞｼｯｸM-PRO" panose="020F0600000000000000" pitchFamily="50" charset="-128"/>
              </a:rPr>
              <a:t>・会津圏域   →　</a:t>
            </a:r>
            <a:r>
              <a:rPr lang="en-US" altLang="ja-JP" sz="2800" b="1" u="sng" dirty="0">
                <a:latin typeface="HG丸ｺﾞｼｯｸM-PRO" panose="020F0600000000000000" pitchFamily="50" charset="-128"/>
                <a:ea typeface="HG丸ｺﾞｼｯｸM-PRO" panose="020F0600000000000000" pitchFamily="50" charset="-128"/>
                <a:hlinkClick r:id="rId3"/>
              </a:rPr>
              <a:t>sodan@shogaisha-sodan.or.jp</a:t>
            </a:r>
            <a:endParaRPr lang="en-US" altLang="ja-JP" sz="2800" b="1" u="sng" dirty="0">
              <a:latin typeface="HG丸ｺﾞｼｯｸM-PRO" panose="020F0600000000000000" pitchFamily="50" charset="-128"/>
              <a:ea typeface="HG丸ｺﾞｼｯｸM-PRO" panose="020F0600000000000000" pitchFamily="50" charset="-128"/>
            </a:endParaRPr>
          </a:p>
          <a:p>
            <a:r>
              <a:rPr lang="ja-JP" altLang="en-US" sz="2800" b="1" dirty="0">
                <a:latin typeface="HG丸ｺﾞｼｯｸM-PRO" panose="020F0600000000000000" pitchFamily="50" charset="-128"/>
                <a:ea typeface="HG丸ｺﾞｼｯｸM-PRO" panose="020F0600000000000000" pitchFamily="50" charset="-128"/>
              </a:rPr>
              <a:t>　　・県北圏域   →　</a:t>
            </a:r>
            <a:r>
              <a:rPr lang="en-US" altLang="ja-JP" sz="2800" b="1" dirty="0">
                <a:latin typeface="HG丸ｺﾞｼｯｸM-PRO" panose="020F0600000000000000" pitchFamily="50" charset="-128"/>
                <a:ea typeface="HG丸ｺﾞｼｯｸM-PRO" panose="020F0600000000000000" pitchFamily="50" charset="-128"/>
                <a:hlinkClick r:id="rId4"/>
              </a:rPr>
              <a:t>fukushima-kikansoudan@youkoukai.jp</a:t>
            </a:r>
            <a:endParaRPr lang="en-US" altLang="ja-JP" sz="2800" b="1" dirty="0">
              <a:latin typeface="HG丸ｺﾞｼｯｸM-PRO" panose="020F0600000000000000" pitchFamily="50" charset="-128"/>
              <a:ea typeface="HG丸ｺﾞｼｯｸM-PRO" panose="020F0600000000000000" pitchFamily="50" charset="-128"/>
            </a:endParaRPr>
          </a:p>
          <a:p>
            <a:r>
              <a:rPr lang="ja-JP" altLang="en-US" sz="2800" b="1" dirty="0">
                <a:latin typeface="HG丸ｺﾞｼｯｸM-PRO" panose="020F0600000000000000" pitchFamily="50" charset="-128"/>
                <a:ea typeface="HG丸ｺﾞｼｯｸM-PRO" panose="020F0600000000000000" pitchFamily="50" charset="-128"/>
              </a:rPr>
              <a:t>　　・県中圏域   →　</a:t>
            </a:r>
            <a:r>
              <a:rPr lang="en-US" altLang="ja-JP" sz="2800" b="1" u="sng" dirty="0">
                <a:latin typeface="HG丸ｺﾞｼｯｸM-PRO" panose="020F0600000000000000" pitchFamily="50" charset="-128"/>
                <a:ea typeface="HG丸ｺﾞｼｯｸM-PRO" panose="020F0600000000000000" pitchFamily="50" charset="-128"/>
                <a:hlinkClick r:id="rId5">
                  <a:extLst>
                    <a:ext uri="{A12FA001-AC4F-418D-AE19-62706E023703}">
                      <ahyp:hlinkClr xmlns:ahyp="http://schemas.microsoft.com/office/drawing/2018/hyperlinkcolor" val="tx"/>
                    </a:ext>
                  </a:extLst>
                </a:hlinkClick>
              </a:rPr>
              <a:t>ecco@aiikuen.or.jp</a:t>
            </a:r>
            <a:endParaRPr lang="en-US" altLang="ja-JP" sz="2800" b="1" u="sng" dirty="0">
              <a:latin typeface="HG丸ｺﾞｼｯｸM-PRO" panose="020F0600000000000000" pitchFamily="50" charset="-128"/>
              <a:ea typeface="HG丸ｺﾞｼｯｸM-PRO" panose="020F0600000000000000" pitchFamily="50" charset="-128"/>
            </a:endParaRPr>
          </a:p>
          <a:p>
            <a:r>
              <a:rPr lang="ja-JP" altLang="en-US" sz="2800" b="1" dirty="0">
                <a:latin typeface="HG丸ｺﾞｼｯｸM-PRO" panose="020F0600000000000000" pitchFamily="50" charset="-128"/>
                <a:ea typeface="HG丸ｺﾞｼｯｸM-PRO" panose="020F0600000000000000" pitchFamily="50" charset="-128"/>
              </a:rPr>
              <a:t>　　・相双圏域   →　</a:t>
            </a:r>
            <a:r>
              <a:rPr lang="en-US" altLang="ja-JP" sz="2800" b="1" u="sng" dirty="0">
                <a:latin typeface="HG丸ｺﾞｼｯｸM-PRO" panose="020F0600000000000000" pitchFamily="50" charset="-128"/>
                <a:ea typeface="HG丸ｺﾞｼｯｸM-PRO" panose="020F0600000000000000" pitchFamily="50" charset="-128"/>
              </a:rPr>
              <a:t>futaba.8c@gmail.com</a:t>
            </a:r>
          </a:p>
          <a:p>
            <a:r>
              <a:rPr lang="ja-JP" altLang="en-US" sz="2800" b="1" dirty="0">
                <a:latin typeface="HG丸ｺﾞｼｯｸM-PRO" panose="020F0600000000000000" pitchFamily="50" charset="-128"/>
                <a:ea typeface="HG丸ｺﾞｼｯｸM-PRO" panose="020F0600000000000000" pitchFamily="50" charset="-128"/>
              </a:rPr>
              <a:t>　　・いわき圏域→   </a:t>
            </a:r>
            <a:r>
              <a:rPr lang="en-US" altLang="ja-JP" sz="2800" b="1" dirty="0">
                <a:latin typeface="HG丸ｺﾞｼｯｸM-PRO" panose="020F0600000000000000" pitchFamily="50" charset="-128"/>
                <a:ea typeface="HG丸ｺﾞｼｯｸM-PRO" panose="020F0600000000000000" pitchFamily="50" charset="-128"/>
                <a:hlinkClick r:id="rId6">
                  <a:extLst>
                    <a:ext uri="{A12FA001-AC4F-418D-AE19-62706E023703}">
                      <ahyp:hlinkClr xmlns:ahyp="http://schemas.microsoft.com/office/drawing/2018/hyperlinkcolor" val="tx"/>
                    </a:ext>
                  </a:extLst>
                </a:hlinkClick>
              </a:rPr>
              <a:t>kikansoudan@ace.ocn.ne.jp</a:t>
            </a:r>
            <a:endParaRPr lang="en-US" altLang="ja-JP" sz="2800" b="1" dirty="0">
              <a:latin typeface="HG丸ｺﾞｼｯｸM-PRO" panose="020F0600000000000000" pitchFamily="50" charset="-128"/>
              <a:ea typeface="HG丸ｺﾞｼｯｸM-PRO" panose="020F0600000000000000" pitchFamily="50" charset="-128"/>
            </a:endParaRPr>
          </a:p>
          <a:p>
            <a:pPr marL="0" indent="0">
              <a:buNone/>
            </a:pPr>
            <a:r>
              <a:rPr lang="ja-JP" altLang="en-US" sz="2800" b="1" dirty="0">
                <a:latin typeface="HG丸ｺﾞｼｯｸM-PRO" panose="020F0600000000000000" pitchFamily="50" charset="-128"/>
                <a:ea typeface="HG丸ｺﾞｼｯｸM-PRO" panose="020F0600000000000000" pitchFamily="50" charset="-128"/>
              </a:rPr>
              <a:t>　　・県南圏域   →　</a:t>
            </a:r>
            <a:r>
              <a:rPr lang="en-US" altLang="ja-JP" sz="2800" b="1" dirty="0">
                <a:latin typeface="HG丸ｺﾞｼｯｸM-PRO" panose="020F0600000000000000" pitchFamily="50" charset="-128"/>
                <a:ea typeface="HG丸ｺﾞｼｯｸM-PRO" panose="020F0600000000000000" pitchFamily="50" charset="-128"/>
                <a:hlinkClick r:id="rId7">
                  <a:extLst>
                    <a:ext uri="{A12FA001-AC4F-418D-AE19-62706E023703}">
                      <ahyp:hlinkClr xmlns:ahyp="http://schemas.microsoft.com/office/drawing/2018/hyperlinkcolor" val="tx"/>
                    </a:ext>
                  </a:extLst>
                </a:hlinkClick>
              </a:rPr>
              <a:t>k-fujimoto@fukushima-sj.jp</a:t>
            </a:r>
            <a:endParaRPr lang="en-US" altLang="ja-JP" sz="2000" b="1" dirty="0">
              <a:latin typeface="HG丸ｺﾞｼｯｸM-PRO" panose="020F0600000000000000" pitchFamily="50" charset="-128"/>
              <a:ea typeface="HG丸ｺﾞｼｯｸM-PRO" panose="020F0600000000000000" pitchFamily="50" charset="-128"/>
            </a:endParaRPr>
          </a:p>
          <a:p>
            <a:pPr marL="0" indent="0">
              <a:buNone/>
            </a:pPr>
            <a:endParaRPr lang="en-US" altLang="ja-JP" b="1" dirty="0">
              <a:latin typeface="HG丸ｺﾞｼｯｸM-PRO" panose="020F0600000000000000" pitchFamily="50" charset="-128"/>
              <a:ea typeface="HG丸ｺﾞｼｯｸM-PRO" panose="020F0600000000000000" pitchFamily="50" charset="-128"/>
            </a:endParaRPr>
          </a:p>
          <a:p>
            <a:pPr marL="0" indent="0">
              <a:buNone/>
            </a:pPr>
            <a:endParaRPr lang="ja-JP" altLang="en-US" sz="3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753135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9" name="コンテンツ プレースホルダー 2"/>
          <p:cNvSpPr>
            <a:spLocks noGrp="1"/>
          </p:cNvSpPr>
          <p:nvPr>
            <p:ph idx="1"/>
          </p:nvPr>
        </p:nvSpPr>
        <p:spPr>
          <a:xfrm>
            <a:off x="2058380" y="1412776"/>
            <a:ext cx="8075240" cy="5170586"/>
          </a:xfrm>
        </p:spPr>
        <p:txBody>
          <a:bodyPr>
            <a:normAutofit/>
          </a:bodyPr>
          <a:lstStyle/>
          <a:p>
            <a:pPr marL="0" indent="0">
              <a:buNone/>
            </a:pPr>
            <a:r>
              <a:rPr lang="ja-JP" altLang="en-US" sz="2800" dirty="0">
                <a:latin typeface="HG丸ｺﾞｼｯｸM-PRO" panose="020F0600000000000000" pitchFamily="50" charset="-128"/>
                <a:ea typeface="HG丸ｺﾞｼｯｸM-PRO" panose="020F0600000000000000" pitchFamily="50" charset="-128"/>
              </a:rPr>
              <a:t>　　　　　　</a:t>
            </a:r>
            <a:r>
              <a:rPr lang="en-US" altLang="ja-JP" sz="2800" dirty="0">
                <a:latin typeface="UD デジタル 教科書体 NK-R" panose="02020400000000000000" pitchFamily="18" charset="-128"/>
                <a:ea typeface="UD デジタル 教科書体 NK-R" panose="02020400000000000000" pitchFamily="18" charset="-128"/>
              </a:rPr>
              <a:t>1</a:t>
            </a:r>
            <a:r>
              <a:rPr lang="ja-JP" altLang="en-US" sz="2800" dirty="0">
                <a:latin typeface="UD デジタル 教科書体 NK-R" panose="02020400000000000000" pitchFamily="18" charset="-128"/>
                <a:ea typeface="UD デジタル 教科書体 NK-R" panose="02020400000000000000" pitchFamily="18" charset="-128"/>
              </a:rPr>
              <a:t>日目</a:t>
            </a:r>
            <a:endParaRPr lang="en-US" altLang="ja-JP" sz="28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800" dirty="0">
                <a:latin typeface="UD デジタル 教科書体 NK-R" panose="02020400000000000000" pitchFamily="18" charset="-128"/>
                <a:ea typeface="UD デジタル 教科書体 NK-R" panose="02020400000000000000" pitchFamily="18" charset="-128"/>
              </a:rPr>
              <a:t>　　　　　　　　　　　　</a:t>
            </a:r>
            <a:r>
              <a:rPr lang="en-US" altLang="ja-JP" sz="2800" dirty="0">
                <a:latin typeface="UD デジタル 教科書体 NK-R" panose="02020400000000000000" pitchFamily="18" charset="-128"/>
                <a:ea typeface="UD デジタル 教科書体 NK-R" panose="02020400000000000000" pitchFamily="18" charset="-128"/>
              </a:rPr>
              <a:t>2</a:t>
            </a:r>
            <a:r>
              <a:rPr lang="ja-JP" altLang="en-US" sz="2800" dirty="0">
                <a:latin typeface="UD デジタル 教科書体 NK-R" panose="02020400000000000000" pitchFamily="18" charset="-128"/>
                <a:ea typeface="UD デジタル 教科書体 NK-R" panose="02020400000000000000" pitchFamily="18" charset="-128"/>
              </a:rPr>
              <a:t>日目</a:t>
            </a:r>
            <a:endParaRPr lang="en-US" altLang="ja-JP" sz="28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28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800" dirty="0">
                <a:latin typeface="UD デジタル 教科書体 NK-R" panose="02020400000000000000" pitchFamily="18" charset="-128"/>
                <a:ea typeface="UD デジタル 教科書体 NK-R" panose="02020400000000000000" pitchFamily="18" charset="-128"/>
              </a:rPr>
              <a:t>　　　　　　　　　　　　</a:t>
            </a:r>
            <a:r>
              <a:rPr lang="en-US" altLang="ja-JP" sz="2800" dirty="0">
                <a:latin typeface="UD デジタル 教科書体 NK-R" panose="02020400000000000000" pitchFamily="18" charset="-128"/>
                <a:ea typeface="UD デジタル 教科書体 NK-R" panose="02020400000000000000" pitchFamily="18" charset="-128"/>
              </a:rPr>
              <a:t>3</a:t>
            </a:r>
            <a:r>
              <a:rPr lang="ja-JP" altLang="en-US" sz="2800" dirty="0">
                <a:latin typeface="UD デジタル 教科書体 NK-R" panose="02020400000000000000" pitchFamily="18" charset="-128"/>
                <a:ea typeface="UD デジタル 教科書体 NK-R" panose="02020400000000000000" pitchFamily="18" charset="-128"/>
              </a:rPr>
              <a:t>日目　　</a:t>
            </a:r>
            <a:endParaRPr lang="en-US" altLang="ja-JP" sz="28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800" dirty="0">
                <a:latin typeface="UD デジタル 教科書体 NK-R" panose="02020400000000000000" pitchFamily="18" charset="-128"/>
                <a:ea typeface="UD デジタル 教科書体 NK-R" panose="02020400000000000000" pitchFamily="18" charset="-128"/>
              </a:rPr>
              <a:t>　　　　　　　　　　　　</a:t>
            </a:r>
            <a:r>
              <a:rPr lang="en-US" altLang="ja-JP" sz="2800" dirty="0">
                <a:latin typeface="UD デジタル 教科書体 NK-R" panose="02020400000000000000" pitchFamily="18" charset="-128"/>
                <a:ea typeface="UD デジタル 教科書体 NK-R" panose="02020400000000000000" pitchFamily="18" charset="-128"/>
              </a:rPr>
              <a:t>4</a:t>
            </a:r>
            <a:r>
              <a:rPr lang="ja-JP" altLang="en-US" sz="2800" dirty="0">
                <a:latin typeface="UD デジタル 教科書体 NK-R" panose="02020400000000000000" pitchFamily="18" charset="-128"/>
                <a:ea typeface="UD デジタル 教科書体 NK-R" panose="02020400000000000000" pitchFamily="18" charset="-128"/>
              </a:rPr>
              <a:t>日目　　</a:t>
            </a:r>
            <a:endParaRPr lang="en-US" altLang="ja-JP" sz="28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800" dirty="0">
                <a:latin typeface="UD デジタル 教科書体 NK-R" panose="02020400000000000000" pitchFamily="18" charset="-128"/>
                <a:ea typeface="UD デジタル 教科書体 NK-R" panose="02020400000000000000" pitchFamily="18" charset="-128"/>
              </a:rPr>
              <a:t>　　　　　　　　　　　　</a:t>
            </a:r>
            <a:r>
              <a:rPr lang="en-US" altLang="ja-JP" sz="2800" dirty="0">
                <a:latin typeface="UD デジタル 教科書体 NK-R" panose="02020400000000000000" pitchFamily="18" charset="-128"/>
                <a:ea typeface="UD デジタル 教科書体 NK-R" panose="02020400000000000000" pitchFamily="18" charset="-128"/>
              </a:rPr>
              <a:t>5</a:t>
            </a:r>
            <a:r>
              <a:rPr lang="ja-JP" altLang="en-US" sz="2800" dirty="0">
                <a:latin typeface="UD デジタル 教科書体 NK-R" panose="02020400000000000000" pitchFamily="18" charset="-128"/>
                <a:ea typeface="UD デジタル 教科書体 NK-R" panose="02020400000000000000" pitchFamily="18" charset="-128"/>
              </a:rPr>
              <a:t>日目</a:t>
            </a:r>
            <a:endParaRPr lang="en-US" altLang="ja-JP" sz="28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28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800" dirty="0">
                <a:latin typeface="UD デジタル 教科書体 NK-R" panose="02020400000000000000" pitchFamily="18" charset="-128"/>
                <a:ea typeface="UD デジタル 教科書体 NK-R" panose="02020400000000000000" pitchFamily="18" charset="-128"/>
              </a:rPr>
              <a:t>　　　　　　　　　　　　</a:t>
            </a:r>
            <a:r>
              <a:rPr lang="en-US" altLang="ja-JP" sz="2800" dirty="0">
                <a:latin typeface="UD デジタル 教科書体 NK-R" panose="02020400000000000000" pitchFamily="18" charset="-128"/>
                <a:ea typeface="UD デジタル 教科書体 NK-R" panose="02020400000000000000" pitchFamily="18" charset="-128"/>
              </a:rPr>
              <a:t>6</a:t>
            </a:r>
            <a:r>
              <a:rPr lang="ja-JP" altLang="en-US" sz="2800" dirty="0">
                <a:latin typeface="UD デジタル 教科書体 NK-R" panose="02020400000000000000" pitchFamily="18" charset="-128"/>
                <a:ea typeface="UD デジタル 教科書体 NK-R" panose="02020400000000000000" pitchFamily="18" charset="-128"/>
              </a:rPr>
              <a:t>日目</a:t>
            </a:r>
            <a:endParaRPr lang="en-US" altLang="ja-JP" sz="28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800" dirty="0">
                <a:latin typeface="UD デジタル 教科書体 NK-R" panose="02020400000000000000" pitchFamily="18" charset="-128"/>
                <a:ea typeface="UD デジタル 教科書体 NK-R" panose="02020400000000000000" pitchFamily="18" charset="-128"/>
              </a:rPr>
              <a:t>　　　　　　　　　　　　</a:t>
            </a:r>
            <a:r>
              <a:rPr lang="en-US" altLang="ja-JP" sz="2800" dirty="0">
                <a:latin typeface="UD デジタル 教科書体 NK-R" panose="02020400000000000000" pitchFamily="18" charset="-128"/>
                <a:ea typeface="UD デジタル 教科書体 NK-R" panose="02020400000000000000" pitchFamily="18" charset="-128"/>
              </a:rPr>
              <a:t>7</a:t>
            </a:r>
            <a:r>
              <a:rPr lang="ja-JP" altLang="en-US" sz="2800" dirty="0">
                <a:latin typeface="UD デジタル 教科書体 NK-R" panose="02020400000000000000" pitchFamily="18" charset="-128"/>
                <a:ea typeface="UD デジタル 教科書体 NK-R" panose="02020400000000000000" pitchFamily="18" charset="-128"/>
              </a:rPr>
              <a:t>日目</a:t>
            </a:r>
            <a:endParaRPr lang="en-US" altLang="ja-JP" sz="28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800" dirty="0">
                <a:latin typeface="UD デジタル 教科書体 NK-R" panose="02020400000000000000" pitchFamily="18" charset="-128"/>
                <a:ea typeface="UD デジタル 教科書体 NK-R" panose="02020400000000000000" pitchFamily="18" charset="-128"/>
              </a:rPr>
              <a:t>　　　　　　　　　　　　</a:t>
            </a:r>
            <a:r>
              <a:rPr lang="en-US" altLang="ja-JP" sz="2800" dirty="0">
                <a:latin typeface="UD デジタル 教科書体 NK-R" panose="02020400000000000000" pitchFamily="18" charset="-128"/>
                <a:ea typeface="UD デジタル 教科書体 NK-R" panose="02020400000000000000" pitchFamily="18" charset="-128"/>
              </a:rPr>
              <a:t>8</a:t>
            </a:r>
            <a:r>
              <a:rPr lang="ja-JP" altLang="en-US" sz="2800" dirty="0">
                <a:latin typeface="UD デジタル 教科書体 NK-R" panose="02020400000000000000" pitchFamily="18" charset="-128"/>
                <a:ea typeface="UD デジタル 教科書体 NK-R" panose="02020400000000000000" pitchFamily="18" charset="-128"/>
              </a:rPr>
              <a:t>日目</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1310" name="四角形: 角を丸くする 17"/>
          <p:cNvSpPr/>
          <p:nvPr/>
        </p:nvSpPr>
        <p:spPr>
          <a:xfrm>
            <a:off x="2987610" y="1271252"/>
            <a:ext cx="6624736" cy="5386610"/>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a:ea typeface="ＭＳ Ｐゴシック" panose="020B0600070205080204" pitchFamily="50" charset="-128"/>
            </a:endParaRPr>
          </a:p>
        </p:txBody>
      </p:sp>
      <p:sp>
        <p:nvSpPr>
          <p:cNvPr id="1311" name="四角形: 角を丸くする 15"/>
          <p:cNvSpPr/>
          <p:nvPr/>
        </p:nvSpPr>
        <p:spPr>
          <a:xfrm>
            <a:off x="6096000" y="2576505"/>
            <a:ext cx="2232248" cy="46166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実地研修  ①</a:t>
            </a:r>
          </a:p>
        </p:txBody>
      </p:sp>
      <p:sp>
        <p:nvSpPr>
          <p:cNvPr id="1312" name="タイトル 1"/>
          <p:cNvSpPr>
            <a:spLocks noGrp="1"/>
          </p:cNvSpPr>
          <p:nvPr>
            <p:ph type="title"/>
          </p:nvPr>
        </p:nvSpPr>
        <p:spPr>
          <a:xfrm>
            <a:off x="1981200" y="274638"/>
            <a:ext cx="8229600" cy="922114"/>
          </a:xfrm>
        </p:spPr>
        <p:txBody>
          <a:bodyPr>
            <a:normAutofit/>
          </a:bodyPr>
          <a:lstStyle/>
          <a:p>
            <a:pPr algn="l"/>
            <a:r>
              <a:rPr lang="ja-JP" altLang="en-US" sz="3600" dirty="0">
                <a:latin typeface="HG丸ｺﾞｼｯｸM-PRO" panose="020F0600000000000000" pitchFamily="50" charset="-128"/>
                <a:ea typeface="HG丸ｺﾞｼｯｸM-PRO" panose="020F0600000000000000" pitchFamily="50" charset="-128"/>
              </a:rPr>
              <a:t>　　　　</a:t>
            </a:r>
            <a:r>
              <a:rPr kumimoji="1" lang="ja-JP" altLang="en-US" dirty="0">
                <a:latin typeface="UD デジタル 教科書体 NK-R" panose="02020400000000000000" pitchFamily="18" charset="-128"/>
                <a:ea typeface="UD デジタル 教科書体 NK-R" panose="02020400000000000000" pitchFamily="18" charset="-128"/>
              </a:rPr>
              <a:t>研修全体の構造</a:t>
            </a:r>
          </a:p>
        </p:txBody>
      </p:sp>
      <p:sp>
        <p:nvSpPr>
          <p:cNvPr id="1313" name="正方形/長方形 3"/>
          <p:cNvSpPr/>
          <p:nvPr/>
        </p:nvSpPr>
        <p:spPr>
          <a:xfrm>
            <a:off x="6155539" y="1528643"/>
            <a:ext cx="2942632" cy="8302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a:ea typeface="ＭＳ Ｐゴシック" panose="020B0600070205080204" pitchFamily="50" charset="-128"/>
            </a:endParaRPr>
          </a:p>
        </p:txBody>
      </p:sp>
      <p:sp>
        <p:nvSpPr>
          <p:cNvPr id="1314" name="正方形/長方形 5"/>
          <p:cNvSpPr/>
          <p:nvPr/>
        </p:nvSpPr>
        <p:spPr>
          <a:xfrm>
            <a:off x="6006908" y="3221442"/>
            <a:ext cx="3031414" cy="915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a:ea typeface="ＭＳ Ｐゴシック" panose="020B0600070205080204" pitchFamily="50" charset="-128"/>
            </a:endParaRPr>
          </a:p>
        </p:txBody>
      </p:sp>
      <p:sp>
        <p:nvSpPr>
          <p:cNvPr id="1315" name="テキスト ボックス 10"/>
          <p:cNvSpPr txBox="1"/>
          <p:nvPr/>
        </p:nvSpPr>
        <p:spPr>
          <a:xfrm>
            <a:off x="6367187" y="1684720"/>
            <a:ext cx="1931817" cy="584775"/>
          </a:xfrm>
          <a:prstGeom prst="rect">
            <a:avLst/>
          </a:prstGeom>
          <a:noFill/>
        </p:spPr>
        <p:txBody>
          <a:bodyPr wrap="square" rtlCol="0">
            <a:spAutoFit/>
          </a:bodyPr>
          <a:lstStyle/>
          <a:p>
            <a:r>
              <a:rPr lang="ja-JP" altLang="en-US" dirty="0">
                <a:solidFill>
                  <a:prstClr val="black"/>
                </a:solidFill>
                <a:latin typeface="Calibri"/>
                <a:ea typeface="ＭＳ Ｐゴシック" panose="020B0600070205080204" pitchFamily="50" charset="-128"/>
              </a:rPr>
              <a:t>　</a:t>
            </a:r>
            <a:r>
              <a:rPr lang="ja-JP" altLang="en-US" sz="3200" dirty="0">
                <a:solidFill>
                  <a:prstClr val="black"/>
                </a:solidFill>
                <a:latin typeface="UD デジタル 教科書体 NK-R" panose="02020400000000000000" pitchFamily="18" charset="-128"/>
                <a:ea typeface="UD デジタル 教科書体 NK-R" panose="02020400000000000000" pitchFamily="18" charset="-128"/>
              </a:rPr>
              <a:t>講 義</a:t>
            </a:r>
          </a:p>
        </p:txBody>
      </p:sp>
      <p:sp>
        <p:nvSpPr>
          <p:cNvPr id="1316" name="テキスト ボックス 12"/>
          <p:cNvSpPr txBox="1"/>
          <p:nvPr/>
        </p:nvSpPr>
        <p:spPr>
          <a:xfrm>
            <a:off x="6123547" y="3472114"/>
            <a:ext cx="2998707" cy="492443"/>
          </a:xfrm>
          <a:prstGeom prst="rect">
            <a:avLst/>
          </a:prstGeom>
          <a:noFill/>
        </p:spPr>
        <p:txBody>
          <a:bodyPr wrap="square" rtlCol="0">
            <a:spAutoFit/>
          </a:bodyPr>
          <a:lstStyle/>
          <a:p>
            <a:r>
              <a:rPr lang="ja-JP" altLang="en-US" sz="2600" dirty="0">
                <a:solidFill>
                  <a:prstClr val="black"/>
                </a:solidFill>
                <a:latin typeface="UD デジタル 教科書体 NK-R" panose="02020400000000000000" pitchFamily="18" charset="-128"/>
                <a:ea typeface="UD デジタル 教科書体 NK-R" panose="02020400000000000000" pitchFamily="18" charset="-128"/>
              </a:rPr>
              <a:t>演習</a:t>
            </a:r>
            <a:r>
              <a:rPr lang="en-US" altLang="ja-JP" sz="2600" dirty="0">
                <a:solidFill>
                  <a:prstClr val="black"/>
                </a:solidFill>
                <a:latin typeface="UD デジタル 教科書体 NK-R" panose="02020400000000000000" pitchFamily="18" charset="-128"/>
                <a:ea typeface="UD デジタル 教科書体 NK-R" panose="02020400000000000000" pitchFamily="18" charset="-128"/>
              </a:rPr>
              <a:t>1</a:t>
            </a:r>
            <a:r>
              <a:rPr lang="ja-JP" altLang="en-US" sz="2600" dirty="0">
                <a:solidFill>
                  <a:prstClr val="black"/>
                </a:solidFill>
                <a:latin typeface="UD デジタル 教科書体 NK-R" panose="02020400000000000000" pitchFamily="18" charset="-128"/>
                <a:ea typeface="UD デジタル 教科書体 NK-R" panose="02020400000000000000" pitchFamily="18" charset="-128"/>
              </a:rPr>
              <a:t>日目～</a:t>
            </a:r>
            <a:r>
              <a:rPr lang="en-US" altLang="ja-JP" sz="2600" dirty="0">
                <a:solidFill>
                  <a:prstClr val="black"/>
                </a:solidFill>
                <a:latin typeface="UD デジタル 教科書体 NK-R" panose="02020400000000000000" pitchFamily="18" charset="-128"/>
                <a:ea typeface="UD デジタル 教科書体 NK-R" panose="02020400000000000000" pitchFamily="18" charset="-128"/>
              </a:rPr>
              <a:t>3</a:t>
            </a:r>
            <a:r>
              <a:rPr lang="ja-JP" altLang="en-US" sz="2600" dirty="0">
                <a:solidFill>
                  <a:prstClr val="black"/>
                </a:solidFill>
                <a:latin typeface="UD デジタル 教科書体 NK-R" panose="02020400000000000000" pitchFamily="18" charset="-128"/>
                <a:ea typeface="UD デジタル 教科書体 NK-R" panose="02020400000000000000" pitchFamily="18" charset="-128"/>
              </a:rPr>
              <a:t>日目</a:t>
            </a:r>
            <a:endParaRPr lang="en-US" altLang="ja-JP" sz="26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1317" name="四角形: 角を丸くする 16"/>
          <p:cNvSpPr/>
          <p:nvPr/>
        </p:nvSpPr>
        <p:spPr>
          <a:xfrm>
            <a:off x="6066757" y="4467304"/>
            <a:ext cx="2232248" cy="461666"/>
          </a:xfrm>
          <a:prstGeom prst="roundRect">
            <a:avLst/>
          </a:prstGeom>
          <a:solidFill>
            <a:srgbClr val="FFC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実地研修  ②</a:t>
            </a:r>
          </a:p>
        </p:txBody>
      </p:sp>
      <p:sp>
        <p:nvSpPr>
          <p:cNvPr id="1318" name="右中かっこ 4"/>
          <p:cNvSpPr/>
          <p:nvPr/>
        </p:nvSpPr>
        <p:spPr>
          <a:xfrm>
            <a:off x="5278366" y="1528771"/>
            <a:ext cx="357387" cy="843892"/>
          </a:xfrm>
          <a:prstGeom prst="rightBrace">
            <a:avLst>
              <a:gd name="adj1" fmla="val 8333"/>
              <a:gd name="adj2" fmla="val 4833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latin typeface="Calibri"/>
              <a:ea typeface="ＭＳ Ｐゴシック" panose="020B0600070205080204" pitchFamily="50" charset="-128"/>
            </a:endParaRPr>
          </a:p>
        </p:txBody>
      </p:sp>
      <p:sp>
        <p:nvSpPr>
          <p:cNvPr id="1319" name="右中かっこ 18"/>
          <p:cNvSpPr/>
          <p:nvPr/>
        </p:nvSpPr>
        <p:spPr>
          <a:xfrm>
            <a:off x="5277424" y="3125692"/>
            <a:ext cx="358328" cy="131752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latin typeface="Calibri"/>
              <a:ea typeface="ＭＳ Ｐゴシック" panose="020B0600070205080204" pitchFamily="50" charset="-128"/>
            </a:endParaRPr>
          </a:p>
        </p:txBody>
      </p:sp>
      <p:sp>
        <p:nvSpPr>
          <p:cNvPr id="1320" name="テキスト ボックス 20"/>
          <p:cNvSpPr txBox="1"/>
          <p:nvPr/>
        </p:nvSpPr>
        <p:spPr>
          <a:xfrm>
            <a:off x="4151999" y="4587183"/>
            <a:ext cx="1605921" cy="400110"/>
          </a:xfrm>
          <a:prstGeom prst="rect">
            <a:avLst/>
          </a:prstGeom>
          <a:noFill/>
        </p:spPr>
        <p:txBody>
          <a:bodyPr wrap="square" rtlCol="0">
            <a:spAutoFit/>
          </a:bodyPr>
          <a:lstStyle/>
          <a:p>
            <a:r>
              <a:rPr lang="ja-JP" altLang="en-US" sz="2000" dirty="0">
                <a:solidFill>
                  <a:prstClr val="black"/>
                </a:solidFill>
                <a:latin typeface="UD デジタル 教科書体 NK-R" panose="02020400000000000000" pitchFamily="18" charset="-128"/>
                <a:ea typeface="UD デジタル 教科書体 NK-R" panose="02020400000000000000" pitchFamily="18" charset="-128"/>
              </a:rPr>
              <a:t>インターバル</a:t>
            </a:r>
          </a:p>
        </p:txBody>
      </p:sp>
      <p:sp>
        <p:nvSpPr>
          <p:cNvPr id="1321" name="テキスト ボックス 21"/>
          <p:cNvSpPr txBox="1"/>
          <p:nvPr/>
        </p:nvSpPr>
        <p:spPr>
          <a:xfrm>
            <a:off x="4147199" y="2558864"/>
            <a:ext cx="1605921" cy="400110"/>
          </a:xfrm>
          <a:prstGeom prst="rect">
            <a:avLst/>
          </a:prstGeom>
          <a:noFill/>
        </p:spPr>
        <p:txBody>
          <a:bodyPr wrap="square" rtlCol="0">
            <a:spAutoFit/>
          </a:bodyPr>
          <a:lstStyle/>
          <a:p>
            <a:r>
              <a:rPr lang="ja-JP" altLang="en-US" sz="2000" dirty="0">
                <a:solidFill>
                  <a:prstClr val="black"/>
                </a:solidFill>
                <a:latin typeface="UD デジタル 教科書体 NK-R" panose="02020400000000000000" pitchFamily="18" charset="-128"/>
                <a:ea typeface="UD デジタル 教科書体 NK-R" panose="02020400000000000000" pitchFamily="18" charset="-128"/>
              </a:rPr>
              <a:t>インターバル</a:t>
            </a:r>
          </a:p>
        </p:txBody>
      </p:sp>
      <p:sp>
        <p:nvSpPr>
          <p:cNvPr id="1322" name="右中かっこ 22"/>
          <p:cNvSpPr/>
          <p:nvPr/>
        </p:nvSpPr>
        <p:spPr>
          <a:xfrm>
            <a:off x="5277424" y="5170092"/>
            <a:ext cx="358328" cy="131752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latin typeface="Calibri"/>
              <a:ea typeface="ＭＳ Ｐゴシック" panose="020B0600070205080204" pitchFamily="50" charset="-128"/>
            </a:endParaRPr>
          </a:p>
        </p:txBody>
      </p:sp>
      <p:sp>
        <p:nvSpPr>
          <p:cNvPr id="1323" name="正方形/長方形 23"/>
          <p:cNvSpPr/>
          <p:nvPr/>
        </p:nvSpPr>
        <p:spPr>
          <a:xfrm>
            <a:off x="6066757" y="5329358"/>
            <a:ext cx="3031414" cy="10314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a:ea typeface="ＭＳ Ｐゴシック" panose="020B0600070205080204" pitchFamily="50" charset="-128"/>
            </a:endParaRPr>
          </a:p>
        </p:txBody>
      </p:sp>
      <p:sp>
        <p:nvSpPr>
          <p:cNvPr id="1324" name="テキスト ボックス 24"/>
          <p:cNvSpPr txBox="1"/>
          <p:nvPr/>
        </p:nvSpPr>
        <p:spPr>
          <a:xfrm>
            <a:off x="6124696" y="5598388"/>
            <a:ext cx="2998707" cy="492443"/>
          </a:xfrm>
          <a:prstGeom prst="rect">
            <a:avLst/>
          </a:prstGeom>
          <a:noFill/>
        </p:spPr>
        <p:txBody>
          <a:bodyPr wrap="square" rtlCol="0">
            <a:spAutoFit/>
          </a:bodyPr>
          <a:lstStyle/>
          <a:p>
            <a:r>
              <a:rPr lang="ja-JP" altLang="en-US" sz="2600" dirty="0">
                <a:solidFill>
                  <a:prstClr val="black"/>
                </a:solidFill>
                <a:latin typeface="UD デジタル 教科書体 NK-R" panose="02020400000000000000" pitchFamily="18" charset="-128"/>
                <a:ea typeface="UD デジタル 教科書体 NK-R" panose="02020400000000000000" pitchFamily="18" charset="-128"/>
              </a:rPr>
              <a:t>演習４日目～６日目</a:t>
            </a:r>
            <a:endParaRPr lang="en-US" altLang="ja-JP" sz="26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1325" name="スライド番号プレースホルダー 6"/>
          <p:cNvSpPr>
            <a:spLocks noGrp="1"/>
          </p:cNvSpPr>
          <p:nvPr>
            <p:ph type="sldNum" sz="quarter" idx="12"/>
          </p:nvPr>
        </p:nvSpPr>
        <p:spPr/>
        <p:txBody>
          <a:bodyPr/>
          <a:lstStyle/>
          <a:p>
            <a:fld id="{D4608184-25B2-4BA0-AF39-155696A0FEB8}" type="slidenum">
              <a:rPr lang="ja-JP" altLang="en-US">
                <a:solidFill>
                  <a:prstClr val="black">
                    <a:tint val="75000"/>
                  </a:prstClr>
                </a:solidFill>
                <a:latin typeface="Calibri"/>
                <a:ea typeface="ＭＳ Ｐゴシック" panose="020B0600070205080204" pitchFamily="50" charset="-128"/>
              </a:rPr>
              <a:pPr/>
              <a:t>2</a:t>
            </a:fld>
            <a:endParaRPr lang="ja-JP" altLang="en-US">
              <a:solidFill>
                <a:prstClr val="black">
                  <a:tint val="75000"/>
                </a:prstClr>
              </a:solidFill>
              <a:latin typeface="Calibri"/>
              <a:ea typeface="ＭＳ Ｐゴシック" panose="020B0600070205080204" pitchFamily="50" charset="-128"/>
            </a:endParaRPr>
          </a:p>
        </p:txBody>
      </p:sp>
      <p:sp>
        <p:nvSpPr>
          <p:cNvPr id="1326" name="矢印: 左 29"/>
          <p:cNvSpPr/>
          <p:nvPr/>
        </p:nvSpPr>
        <p:spPr>
          <a:xfrm rot="19552599">
            <a:off x="8279135" y="3921987"/>
            <a:ext cx="1323123" cy="644275"/>
          </a:xfrm>
          <a:prstGeom prst="leftArrow">
            <a:avLst>
              <a:gd name="adj1" fmla="val 32333"/>
              <a:gd name="adj2" fmla="val 50951"/>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27" name="楕円 30"/>
          <p:cNvSpPr/>
          <p:nvPr/>
        </p:nvSpPr>
        <p:spPr>
          <a:xfrm rot="312424">
            <a:off x="9014008" y="2416546"/>
            <a:ext cx="2753401" cy="2279424"/>
          </a:xfrm>
          <a:prstGeom prst="ellipse">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28" name="テキスト ボックス 31"/>
          <p:cNvSpPr txBox="1"/>
          <p:nvPr/>
        </p:nvSpPr>
        <p:spPr>
          <a:xfrm>
            <a:off x="9194637" y="3178728"/>
            <a:ext cx="2636181" cy="954107"/>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「実地研修２」</a:t>
            </a:r>
            <a:endParaRPr kumimoji="1" lang="en-US" altLang="ja-JP" sz="2800" dirty="0">
              <a:latin typeface="UD デジタル 教科書体 NK-R" panose="02020400000000000000" pitchFamily="18" charset="-128"/>
              <a:ea typeface="UD デジタル 教科書体 NK-R" panose="02020400000000000000" pitchFamily="18" charset="-128"/>
            </a:endParaRPr>
          </a:p>
          <a:p>
            <a:r>
              <a:rPr lang="ja-JP" altLang="en-US" sz="2800" dirty="0">
                <a:latin typeface="UD デジタル 教科書体 NK-R" panose="02020400000000000000" pitchFamily="18" charset="-128"/>
                <a:ea typeface="UD デジタル 教科書体 NK-R" panose="02020400000000000000" pitchFamily="18" charset="-128"/>
              </a:rPr>
              <a:t>　</a:t>
            </a:r>
            <a:r>
              <a:rPr kumimoji="1" lang="ja-JP" altLang="en-US" sz="2800" dirty="0">
                <a:latin typeface="UD デジタル 教科書体 NK-R" panose="02020400000000000000" pitchFamily="18" charset="-128"/>
                <a:ea typeface="UD デジタル 教科書体 NK-R" panose="02020400000000000000" pitchFamily="18" charset="-128"/>
              </a:rPr>
              <a:t>の説明です</a:t>
            </a:r>
          </a:p>
        </p:txBody>
      </p:sp>
    </p:spTree>
    <p:extLst>
      <p:ext uri="{BB962C8B-B14F-4D97-AF65-F5344CB8AC3E}">
        <p14:creationId xmlns:p14="http://schemas.microsoft.com/office/powerpoint/2010/main" val="1138477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7" name="タイトル 1"/>
          <p:cNvSpPr>
            <a:spLocks noGrp="1"/>
          </p:cNvSpPr>
          <p:nvPr>
            <p:ph type="title"/>
          </p:nvPr>
        </p:nvSpPr>
        <p:spPr>
          <a:xfrm>
            <a:off x="840500" y="638261"/>
            <a:ext cx="10655193" cy="895117"/>
          </a:xfrm>
        </p:spPr>
        <p:txBody>
          <a:bodyPr/>
          <a:lstStyle/>
          <a:p>
            <a:pPr algn="l"/>
            <a:r>
              <a:rPr lang="ja-JP" altLang="en-US" sz="3500" u="sng" dirty="0">
                <a:solidFill>
                  <a:schemeClr val="tx1"/>
                </a:solidFill>
                <a:latin typeface="HG丸ｺﾞｼｯｸM-PRO" panose="020F0400000000000000" pitchFamily="50" charset="-128"/>
                <a:ea typeface="HG丸ｺﾞｼｯｸM-PRO" panose="020F0400000000000000" pitchFamily="50" charset="-128"/>
              </a:rPr>
              <a:t>演習４日目に持参するものについて</a:t>
            </a:r>
            <a:endParaRPr kumimoji="1" lang="ja-JP" altLang="en-US" sz="3500" u="sng" dirty="0">
              <a:solidFill>
                <a:schemeClr val="tx1"/>
              </a:solidFill>
              <a:latin typeface="HG丸ｺﾞｼｯｸM-PRO" panose="020F0400000000000000" pitchFamily="50" charset="-128"/>
              <a:ea typeface="HG丸ｺﾞｼｯｸM-PRO" panose="020F0400000000000000" pitchFamily="50" charset="-128"/>
            </a:endParaRPr>
          </a:p>
        </p:txBody>
      </p:sp>
      <p:sp>
        <p:nvSpPr>
          <p:cNvPr id="1408" name="スライド番号プレースホルダー 4"/>
          <p:cNvSpPr>
            <a:spLocks noGrp="1"/>
          </p:cNvSpPr>
          <p:nvPr>
            <p:ph type="sldNum" sz="quarter" idx="12"/>
          </p:nvPr>
        </p:nvSpPr>
        <p:spPr/>
        <p:txBody>
          <a:bodyPr/>
          <a:lstStyle/>
          <a:p>
            <a:fld id="{5FD889E0-CAB2-4699-909D-B9A88D47ACBE}" type="slidenum">
              <a:rPr lang="en-US" smtClean="0"/>
              <a:pPr/>
              <a:t>20</a:t>
            </a:fld>
            <a:endParaRPr lang="en-US"/>
          </a:p>
        </p:txBody>
      </p:sp>
      <p:sp>
        <p:nvSpPr>
          <p:cNvPr id="1409" name="テキスト プレースホルダー 3"/>
          <p:cNvSpPr txBox="1"/>
          <p:nvPr/>
        </p:nvSpPr>
        <p:spPr>
          <a:xfrm>
            <a:off x="661181" y="1856936"/>
            <a:ext cx="11012659" cy="4362804"/>
          </a:xfrm>
          <a:prstGeom prst="rect">
            <a:avLst/>
          </a:prstGeom>
          <a:solidFill>
            <a:schemeClr val="accent5">
              <a:lumMod val="20000"/>
              <a:lumOff val="80000"/>
            </a:schemeClr>
          </a:solidFill>
        </p:spPr>
        <p:txBody>
          <a:bodyPr vert="horz" lIns="91440" tIns="45720" rIns="91440" bIns="45720" rtlCol="0">
            <a:normAutofit/>
          </a:bodyPr>
          <a:lstStyle>
            <a:lvl1pPr marL="0" indent="0" algn="ctr" defTabSz="914400" rtl="0" eaLnBrk="1" latinLnBrk="0" hangingPunct="1">
              <a:spcBef>
                <a:spcPts val="600"/>
              </a:spcBef>
              <a:buClr>
                <a:schemeClr val="bg1">
                  <a:lumMod val="65000"/>
                </a:schemeClr>
              </a:buClr>
              <a:buSzPct val="90000"/>
              <a:buFont typeface="Wingdings" pitchFamily="2" charset="2"/>
              <a:buNone/>
              <a:defRPr kumimoji="1" sz="1800" kern="1200">
                <a:solidFill>
                  <a:schemeClr val="tx1">
                    <a:lumMod val="85000"/>
                    <a:lumOff val="15000"/>
                  </a:schemeClr>
                </a:solidFill>
                <a:latin typeface="+mn-lt"/>
                <a:ea typeface="+mn-ea"/>
                <a:cs typeface="+mn-cs"/>
              </a:defRPr>
            </a:lvl1pPr>
            <a:lvl2pPr marL="457200" indent="0" algn="l" defTabSz="914400" rtl="0" eaLnBrk="1" latinLnBrk="0" hangingPunct="1">
              <a:spcBef>
                <a:spcPts val="600"/>
              </a:spcBef>
              <a:buClr>
                <a:schemeClr val="tx1">
                  <a:lumMod val="75000"/>
                  <a:lumOff val="25000"/>
                </a:schemeClr>
              </a:buClr>
              <a:buSzPct val="90000"/>
              <a:buFont typeface="Wingdings" pitchFamily="2" charset="2"/>
              <a:buNone/>
              <a:defRPr kumimoji="1" sz="1200" kern="1200">
                <a:solidFill>
                  <a:schemeClr val="tx1">
                    <a:lumMod val="85000"/>
                    <a:lumOff val="15000"/>
                  </a:schemeClr>
                </a:solidFill>
                <a:latin typeface="+mn-lt"/>
                <a:ea typeface="+mn-ea"/>
                <a:cs typeface="+mn-cs"/>
              </a:defRPr>
            </a:lvl2pPr>
            <a:lvl3pPr marL="914400" indent="0" algn="l" defTabSz="914400" rtl="0" eaLnBrk="1" latinLnBrk="0" hangingPunct="1">
              <a:spcBef>
                <a:spcPts val="600"/>
              </a:spcBef>
              <a:buClr>
                <a:schemeClr val="bg1">
                  <a:lumMod val="65000"/>
                </a:schemeClr>
              </a:buClr>
              <a:buSzPct val="90000"/>
              <a:buFont typeface="Wingdings" pitchFamily="2" charset="2"/>
              <a:buNone/>
              <a:defRPr kumimoji="1" sz="1000" kern="1200">
                <a:solidFill>
                  <a:schemeClr val="tx1">
                    <a:lumMod val="85000"/>
                    <a:lumOff val="15000"/>
                  </a:schemeClr>
                </a:solidFill>
                <a:latin typeface="+mn-lt"/>
                <a:ea typeface="+mn-ea"/>
                <a:cs typeface="+mn-cs"/>
              </a:defRPr>
            </a:lvl3pPr>
            <a:lvl4pPr marL="1371600" indent="0" algn="l" defTabSz="914400" rtl="0" eaLnBrk="1" latinLnBrk="0" hangingPunct="1">
              <a:spcBef>
                <a:spcPts val="600"/>
              </a:spcBef>
              <a:buClr>
                <a:schemeClr val="tx1">
                  <a:lumMod val="75000"/>
                  <a:lumOff val="25000"/>
                </a:schemeClr>
              </a:buClr>
              <a:buSzPct val="90000"/>
              <a:buFont typeface="Wingdings" pitchFamily="2" charset="2"/>
              <a:buNone/>
              <a:defRPr kumimoji="1" sz="900" kern="1200">
                <a:solidFill>
                  <a:schemeClr val="tx1">
                    <a:lumMod val="85000"/>
                    <a:lumOff val="15000"/>
                  </a:schemeClr>
                </a:solidFill>
                <a:latin typeface="+mn-lt"/>
                <a:ea typeface="+mn-ea"/>
                <a:cs typeface="+mn-cs"/>
              </a:defRPr>
            </a:lvl4pPr>
            <a:lvl5pPr marL="1828800" indent="0" algn="l" defTabSz="914400" rtl="0" eaLnBrk="1" latinLnBrk="0" hangingPunct="1">
              <a:spcBef>
                <a:spcPts val="600"/>
              </a:spcBef>
              <a:buClr>
                <a:schemeClr val="bg1">
                  <a:lumMod val="65000"/>
                </a:schemeClr>
              </a:buClr>
              <a:buSzPct val="90000"/>
              <a:buFont typeface="Wingdings" pitchFamily="2" charset="2"/>
              <a:buNone/>
              <a:defRPr kumimoji="1" sz="900" kern="1200">
                <a:solidFill>
                  <a:schemeClr val="tx1">
                    <a:lumMod val="85000"/>
                    <a:lumOff val="15000"/>
                  </a:schemeClr>
                </a:solidFill>
                <a:latin typeface="+mn-lt"/>
                <a:ea typeface="+mn-ea"/>
                <a:cs typeface="+mn-cs"/>
              </a:defRPr>
            </a:lvl5pPr>
            <a:lvl6pPr marL="2286000" indent="0" algn="l" defTabSz="914400" rtl="0" eaLnBrk="1" latinLnBrk="0" hangingPunct="1">
              <a:spcBef>
                <a:spcPts val="600"/>
              </a:spcBef>
              <a:buClr>
                <a:schemeClr val="tx1">
                  <a:lumMod val="75000"/>
                  <a:lumOff val="25000"/>
                </a:schemeClr>
              </a:buClr>
              <a:buSzPct val="90000"/>
              <a:buFont typeface="Wingdings" pitchFamily="2" charset="2"/>
              <a:buNone/>
              <a:defRPr kumimoji="1" lang="en-US" sz="900" kern="1200">
                <a:solidFill>
                  <a:schemeClr val="tx1">
                    <a:lumMod val="85000"/>
                    <a:lumOff val="15000"/>
                  </a:schemeClr>
                </a:solidFill>
                <a:latin typeface="+mn-lt"/>
                <a:ea typeface="+mn-ea"/>
                <a:cs typeface="+mn-cs"/>
              </a:defRPr>
            </a:lvl6pPr>
            <a:lvl7pPr marL="2743200" indent="0" algn="l" defTabSz="914400" rtl="0" eaLnBrk="1" latinLnBrk="0" hangingPunct="1">
              <a:spcBef>
                <a:spcPts val="600"/>
              </a:spcBef>
              <a:buClr>
                <a:schemeClr val="bg1">
                  <a:lumMod val="65000"/>
                </a:schemeClr>
              </a:buClr>
              <a:buSzPct val="90000"/>
              <a:buFont typeface="Wingdings" pitchFamily="2" charset="2"/>
              <a:buNone/>
              <a:defRPr kumimoji="1" lang="en-US" sz="900" kern="1200">
                <a:solidFill>
                  <a:schemeClr val="tx1">
                    <a:lumMod val="85000"/>
                    <a:lumOff val="15000"/>
                  </a:schemeClr>
                </a:solidFill>
                <a:latin typeface="+mn-lt"/>
                <a:ea typeface="+mn-ea"/>
                <a:cs typeface="+mn-cs"/>
              </a:defRPr>
            </a:lvl7pPr>
            <a:lvl8pPr marL="3200400" indent="0" algn="l" defTabSz="914400" rtl="0" eaLnBrk="1" latinLnBrk="0" hangingPunct="1">
              <a:spcBef>
                <a:spcPts val="600"/>
              </a:spcBef>
              <a:buClr>
                <a:schemeClr val="tx1">
                  <a:lumMod val="75000"/>
                  <a:lumOff val="25000"/>
                </a:schemeClr>
              </a:buClr>
              <a:buSzPct val="90000"/>
              <a:buFont typeface="Wingdings" pitchFamily="2" charset="2"/>
              <a:buNone/>
              <a:defRPr kumimoji="1" lang="en-US" sz="900" kern="1200">
                <a:solidFill>
                  <a:schemeClr val="tx1">
                    <a:lumMod val="85000"/>
                    <a:lumOff val="15000"/>
                  </a:schemeClr>
                </a:solidFill>
                <a:latin typeface="+mn-lt"/>
                <a:ea typeface="+mn-ea"/>
                <a:cs typeface="+mn-cs"/>
              </a:defRPr>
            </a:lvl8pPr>
            <a:lvl9pPr marL="3657600" indent="0" algn="l" defTabSz="914400" rtl="0" eaLnBrk="1" latinLnBrk="0" hangingPunct="1">
              <a:spcBef>
                <a:spcPts val="600"/>
              </a:spcBef>
              <a:buClr>
                <a:schemeClr val="bg1">
                  <a:lumMod val="65000"/>
                </a:schemeClr>
              </a:buClr>
              <a:buSzPct val="90000"/>
              <a:buFont typeface="Wingdings" pitchFamily="2" charset="2"/>
              <a:buNone/>
              <a:defRPr kumimoji="1" lang="en-US" sz="900" kern="1200">
                <a:solidFill>
                  <a:schemeClr val="tx1">
                    <a:lumMod val="85000"/>
                    <a:lumOff val="15000"/>
                  </a:schemeClr>
                </a:solidFill>
                <a:latin typeface="+mn-lt"/>
                <a:ea typeface="+mn-ea"/>
                <a:cs typeface="+mn-cs"/>
              </a:defRPr>
            </a:lvl9pPr>
          </a:lstStyle>
          <a:p>
            <a:pPr algn="l"/>
            <a:endParaRPr lang="en-US" altLang="ja-JP" sz="4000" b="1" dirty="0">
              <a:latin typeface="UD デジタル 教科書体 NK-R" panose="02020400000000000000" pitchFamily="18" charset="-128"/>
              <a:ea typeface="UD デジタル 教科書体 NK-R" panose="02020400000000000000" pitchFamily="18" charset="-128"/>
            </a:endParaRPr>
          </a:p>
          <a:p>
            <a:pPr algn="l"/>
            <a:r>
              <a:rPr lang="ja-JP" altLang="en-US" sz="4000" b="1" dirty="0">
                <a:latin typeface="UD デジタル 教科書体 NK-R" panose="02020400000000000000" pitchFamily="18" charset="-128"/>
                <a:ea typeface="UD デジタル 教科書体 NK-R" panose="02020400000000000000" pitchFamily="18" charset="-128"/>
              </a:rPr>
              <a:t>◎ 演習４日目に持参するもの</a:t>
            </a:r>
            <a:endParaRPr lang="en-US" altLang="ja-JP" sz="4000" dirty="0">
              <a:latin typeface="UD デジタル 教科書体 NK-R" panose="02020400000000000000" pitchFamily="18" charset="-128"/>
              <a:ea typeface="UD デジタル 教科書体 NK-R" panose="02020400000000000000" pitchFamily="18" charset="-128"/>
            </a:endParaRPr>
          </a:p>
          <a:p>
            <a:pPr algn="l"/>
            <a:r>
              <a:rPr lang="ja-JP" altLang="en-US" sz="4000" dirty="0">
                <a:latin typeface="UD デジタル 教科書体 NK-R" panose="02020400000000000000" pitchFamily="18" charset="-128"/>
                <a:ea typeface="UD デジタル 教科書体 NK-R" panose="02020400000000000000" pitchFamily="18" charset="-128"/>
              </a:rPr>
              <a:t>　　　 ・</a:t>
            </a:r>
            <a:r>
              <a:rPr lang="ja-JP" altLang="en-US" sz="4000" dirty="0">
                <a:solidFill>
                  <a:srgbClr val="FF0000"/>
                </a:solidFill>
                <a:latin typeface="UD デジタル 教科書体 NK-R" panose="02020400000000000000" pitchFamily="18" charset="-128"/>
                <a:ea typeface="UD デジタル 教科書体 NK-R" panose="02020400000000000000" pitchFamily="18" charset="-128"/>
              </a:rPr>
              <a:t>事前課題の原本</a:t>
            </a:r>
            <a:r>
              <a:rPr lang="ja-JP" altLang="en-US" sz="4000" dirty="0">
                <a:solidFill>
                  <a:schemeClr val="tx1"/>
                </a:solidFill>
                <a:latin typeface="UD デジタル 教科書体 NK-R" panose="02020400000000000000" pitchFamily="18" charset="-128"/>
                <a:ea typeface="UD デジタル 教科書体 NK-R" panose="02020400000000000000" pitchFamily="18" charset="-128"/>
              </a:rPr>
              <a:t>を持参</a:t>
            </a:r>
            <a:r>
              <a:rPr lang="ja-JP" altLang="en-US" sz="4000" dirty="0">
                <a:latin typeface="UD デジタル 教科書体 NK-R" panose="02020400000000000000" pitchFamily="18" charset="-128"/>
                <a:ea typeface="UD デジタル 教科書体 NK-R" panose="02020400000000000000" pitchFamily="18" charset="-128"/>
              </a:rPr>
              <a:t>する</a:t>
            </a:r>
            <a:endParaRPr lang="en-US" altLang="ja-JP" sz="4000" dirty="0">
              <a:latin typeface="UD デジタル 教科書体 NK-R" panose="02020400000000000000" pitchFamily="18" charset="-128"/>
              <a:ea typeface="UD デジタル 教科書体 NK-R" panose="02020400000000000000" pitchFamily="18" charset="-128"/>
            </a:endParaRPr>
          </a:p>
          <a:p>
            <a:pPr algn="l"/>
            <a:r>
              <a:rPr lang="ja-JP" altLang="en-US" sz="4000" dirty="0">
                <a:latin typeface="UD デジタル 教科書体 NK-R" panose="02020400000000000000" pitchFamily="18" charset="-128"/>
                <a:ea typeface="UD デジタル 教科書体 NK-R" panose="02020400000000000000" pitchFamily="18" charset="-128"/>
              </a:rPr>
              <a:t>　　　   　（</a:t>
            </a:r>
            <a:r>
              <a:rPr lang="en-US" altLang="ja-JP" sz="4000" dirty="0">
                <a:solidFill>
                  <a:srgbClr val="FF0000"/>
                </a:solidFill>
                <a:latin typeface="UD デジタル 教科書体 NK-R" panose="02020400000000000000" pitchFamily="18" charset="-128"/>
                <a:ea typeface="UD デジタル 教科書体 NK-R" panose="02020400000000000000" pitchFamily="18" charset="-128"/>
              </a:rPr>
              <a:t>1</a:t>
            </a:r>
            <a:r>
              <a:rPr lang="ja-JP" altLang="en-US" sz="4000" dirty="0">
                <a:solidFill>
                  <a:srgbClr val="FF0000"/>
                </a:solidFill>
                <a:latin typeface="UD デジタル 教科書体 NK-R" panose="02020400000000000000" pitchFamily="18" charset="-128"/>
                <a:ea typeface="UD デジタル 教科書体 NK-R" panose="02020400000000000000" pitchFamily="18" charset="-128"/>
              </a:rPr>
              <a:t>部のみでコピーは不要</a:t>
            </a:r>
            <a:r>
              <a:rPr lang="ja-JP" altLang="en-US" sz="4000" dirty="0">
                <a:latin typeface="UD デジタル 教科書体 NK-R" panose="02020400000000000000" pitchFamily="18" charset="-128"/>
                <a:ea typeface="UD デジタル 教科書体 NK-R" panose="02020400000000000000" pitchFamily="18" charset="-128"/>
              </a:rPr>
              <a:t>）</a:t>
            </a:r>
            <a:endParaRPr lang="en-US" altLang="ja-JP" sz="4000" dirty="0">
              <a:latin typeface="UD デジタル 教科書体 NK-R" panose="02020400000000000000" pitchFamily="18" charset="-128"/>
              <a:ea typeface="UD デジタル 教科書体 NK-R" panose="02020400000000000000" pitchFamily="18" charset="-128"/>
            </a:endParaRPr>
          </a:p>
          <a:p>
            <a:pPr algn="l"/>
            <a:r>
              <a:rPr lang="en-US" altLang="ja-JP" sz="4000" dirty="0">
                <a:latin typeface="UD デジタル 教科書体 NK-R" panose="02020400000000000000" pitchFamily="18" charset="-128"/>
                <a:ea typeface="UD デジタル 教科書体 NK-R" panose="02020400000000000000" pitchFamily="18" charset="-128"/>
              </a:rPr>
              <a:t>      </a:t>
            </a:r>
            <a:r>
              <a:rPr lang="ja-JP" altLang="en-US" sz="4000" dirty="0">
                <a:latin typeface="UD デジタル 教科書体 NK-R" panose="02020400000000000000" pitchFamily="18" charset="-128"/>
                <a:ea typeface="UD デジタル 教科書体 NK-R" panose="02020400000000000000" pitchFamily="18" charset="-128"/>
              </a:rPr>
              <a:t>・１～３日目の振り返り評価シート</a:t>
            </a:r>
            <a:endParaRPr lang="en-US" altLang="ja-JP" sz="4000" dirty="0">
              <a:latin typeface="UD デジタル 教科書体 NK-R" panose="02020400000000000000" pitchFamily="18" charset="-128"/>
              <a:ea typeface="UD デジタル 教科書体 NK-R" panose="02020400000000000000" pitchFamily="18" charset="-128"/>
            </a:endParaRPr>
          </a:p>
        </p:txBody>
      </p:sp>
      <p:sp>
        <p:nvSpPr>
          <p:cNvPr id="1410" name="テキスト プレースホルダー 7"/>
          <p:cNvSpPr>
            <a:spLocks noGrp="1"/>
          </p:cNvSpPr>
          <p:nvPr>
            <p:ph type="body" sz="half" idx="2"/>
          </p:nvPr>
        </p:nvSpPr>
        <p:spPr>
          <a:xfrm>
            <a:off x="5859055" y="1402760"/>
            <a:ext cx="5425440" cy="3182472"/>
          </a:xfrm>
        </p:spPr>
        <p:txBody>
          <a:bodyPr/>
          <a:lstStyle/>
          <a:p>
            <a:endParaRPr lang="en-US" altLang="ja-JP" dirty="0"/>
          </a:p>
          <a:p>
            <a:endParaRPr lang="ja-JP" altLang="en-US" dirty="0"/>
          </a:p>
        </p:txBody>
      </p:sp>
    </p:spTree>
    <p:extLst>
      <p:ext uri="{BB962C8B-B14F-4D97-AF65-F5344CB8AC3E}">
        <p14:creationId xmlns:p14="http://schemas.microsoft.com/office/powerpoint/2010/main" val="1353933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2" name="タイトル 1"/>
          <p:cNvSpPr>
            <a:spLocks noGrp="1"/>
          </p:cNvSpPr>
          <p:nvPr>
            <p:ph type="title"/>
          </p:nvPr>
        </p:nvSpPr>
        <p:spPr>
          <a:xfrm>
            <a:off x="768370" y="621387"/>
            <a:ext cx="9169726" cy="662560"/>
          </a:xfrm>
        </p:spPr>
        <p:txBody>
          <a:bodyPr/>
          <a:lstStyle/>
          <a:p>
            <a:pPr algn="l"/>
            <a:r>
              <a:rPr kumimoji="1" lang="ja-JP" altLang="en-US" u="sng" dirty="0">
                <a:solidFill>
                  <a:schemeClr val="tx1"/>
                </a:solidFill>
                <a:latin typeface="UD デジタル 教科書体 NK-R" panose="02020400000000000000" pitchFamily="18" charset="-128"/>
                <a:ea typeface="UD デジタル 教科書体 NK-R" panose="02020400000000000000" pitchFamily="18" charset="-128"/>
              </a:rPr>
              <a:t>演習に向けての連絡事項</a:t>
            </a:r>
          </a:p>
        </p:txBody>
      </p:sp>
      <p:sp>
        <p:nvSpPr>
          <p:cNvPr id="1413" name="テキスト プレースホルダー 3"/>
          <p:cNvSpPr>
            <a:spLocks noGrp="1"/>
          </p:cNvSpPr>
          <p:nvPr>
            <p:ph type="body" sz="half" idx="2"/>
          </p:nvPr>
        </p:nvSpPr>
        <p:spPr>
          <a:xfrm>
            <a:off x="642938" y="1283947"/>
            <a:ext cx="11273169" cy="4376189"/>
          </a:xfrm>
        </p:spPr>
        <p:txBody>
          <a:bodyPr>
            <a:noAutofit/>
          </a:bodyPr>
          <a:lstStyle/>
          <a:p>
            <a:pPr algn="l"/>
            <a:endParaRPr lang="en-US" altLang="ja-JP" sz="2800" dirty="0">
              <a:latin typeface="UD デジタル 教科書体 NK-R" panose="02020400000000000000" pitchFamily="18" charset="-128"/>
              <a:ea typeface="UD デジタル 教科書体 NK-R" panose="02020400000000000000" pitchFamily="18" charset="-128"/>
            </a:endParaRPr>
          </a:p>
          <a:p>
            <a:pPr algn="l"/>
            <a:r>
              <a:rPr lang="ja-JP" altLang="en-US" sz="2800" dirty="0">
                <a:latin typeface="UD デジタル 教科書体 NK-R" panose="02020400000000000000" pitchFamily="18" charset="-128"/>
                <a:ea typeface="UD デジタル 教科書体 NK-R" panose="02020400000000000000" pitchFamily="18" charset="-128"/>
              </a:rPr>
              <a:t>① </a:t>
            </a:r>
            <a:r>
              <a:rPr lang="ja-JP" altLang="en-US" sz="2800" dirty="0">
                <a:solidFill>
                  <a:srgbClr val="FF0000"/>
                </a:solidFill>
                <a:latin typeface="UD デジタル 教科書体 NK-R" panose="02020400000000000000" pitchFamily="18" charset="-128"/>
                <a:ea typeface="UD デジタル 教科書体 NK-R" panose="02020400000000000000" pitchFamily="18" charset="-128"/>
              </a:rPr>
              <a:t>演習会場</a:t>
            </a:r>
            <a:r>
              <a:rPr lang="ja-JP" altLang="en-US" sz="2800" dirty="0">
                <a:latin typeface="UD デジタル 教科書体 NK-R" panose="02020400000000000000" pitchFamily="18" charset="-128"/>
                <a:ea typeface="UD デジタル 教科書体 NK-R" panose="02020400000000000000" pitchFamily="18" charset="-128"/>
              </a:rPr>
              <a:t>は、全日程とも郡山市総合福祉センターとなります。</a:t>
            </a:r>
            <a:endParaRPr lang="en-US" altLang="ja-JP" sz="2800" dirty="0">
              <a:latin typeface="UD デジタル 教科書体 NK-R" panose="02020400000000000000" pitchFamily="18" charset="-128"/>
              <a:ea typeface="UD デジタル 教科書体 NK-R" panose="02020400000000000000" pitchFamily="18" charset="-128"/>
            </a:endParaRPr>
          </a:p>
          <a:p>
            <a:pPr algn="l"/>
            <a:r>
              <a:rPr kumimoji="1" lang="ja-JP" altLang="en-US" sz="2800" dirty="0">
                <a:latin typeface="UD デジタル 教科書体 NK-R" panose="02020400000000000000" pitchFamily="18" charset="-128"/>
                <a:ea typeface="UD デジタル 教科書体 NK-R" panose="02020400000000000000" pitchFamily="18" charset="-128"/>
              </a:rPr>
              <a:t>② </a:t>
            </a:r>
            <a:r>
              <a:rPr lang="ja-JP" altLang="en-US" sz="2800" dirty="0">
                <a:latin typeface="UD デジタル 教科書体 NK-R"/>
                <a:ea typeface="UD デジタル 教科書体 NK-R"/>
              </a:rPr>
              <a:t>駐車場は、本庁舎正面東側駐車場</a:t>
            </a:r>
            <a:r>
              <a:rPr lang="ja-JP" altLang="en-US" sz="2800" b="0" dirty="0">
                <a:solidFill>
                  <a:srgbClr val="FF0000"/>
                </a:solidFill>
                <a:latin typeface="UD デジタル 教科書体 NK-R"/>
                <a:ea typeface="UD デジタル 教科書体 NK-R"/>
              </a:rPr>
              <a:t>、本庁舎北側庭園駐車場、西庁舎　</a:t>
            </a:r>
            <a:endParaRPr lang="en-US" altLang="ja-JP" sz="2800" b="0" dirty="0">
              <a:solidFill>
                <a:srgbClr val="FF0000"/>
              </a:solidFill>
              <a:latin typeface="UD デジタル 教科書体 NK-R"/>
              <a:ea typeface="UD デジタル 教科書体 NK-R"/>
            </a:endParaRPr>
          </a:p>
          <a:p>
            <a:pPr algn="l"/>
            <a:r>
              <a:rPr lang="ja-JP" altLang="en-US" sz="2800" dirty="0">
                <a:solidFill>
                  <a:srgbClr val="FF0000"/>
                </a:solidFill>
                <a:latin typeface="UD デジタル 教科書体 NK-R"/>
                <a:ea typeface="UD デジタル 教科書体 NK-R"/>
              </a:rPr>
              <a:t>　　 </a:t>
            </a:r>
            <a:r>
              <a:rPr lang="ja-JP" altLang="en-US" sz="2800" b="0" dirty="0">
                <a:solidFill>
                  <a:srgbClr val="FF0000"/>
                </a:solidFill>
                <a:latin typeface="UD デジタル 教科書体 NK-R"/>
                <a:ea typeface="UD デジタル 教科書体 NK-R"/>
              </a:rPr>
              <a:t>駐車場</a:t>
            </a:r>
            <a:r>
              <a:rPr lang="ja-JP" altLang="en-US" sz="2800" dirty="0">
                <a:latin typeface="UD デジタル 教科書体 NK-R"/>
                <a:ea typeface="UD デジタル 教科書体 NK-R"/>
              </a:rPr>
              <a:t>をご利用下さい。注意：有料です。</a:t>
            </a:r>
            <a:endParaRPr lang="en-US" altLang="ja-JP" sz="2800" dirty="0">
              <a:latin typeface="UD デジタル 教科書体 NK-R"/>
              <a:ea typeface="UD デジタル 教科書体 NK-R"/>
            </a:endParaRPr>
          </a:p>
          <a:p>
            <a:pPr algn="l"/>
            <a:r>
              <a:rPr lang="ja-JP" altLang="en-US" sz="2800" dirty="0">
                <a:latin typeface="UD デジタル 教科書体 NK-R" panose="02020400000000000000" pitchFamily="18" charset="-128"/>
                <a:ea typeface="UD デジタル 教科書体 NK-R" panose="02020400000000000000" pitchFamily="18" charset="-128"/>
              </a:rPr>
              <a:t>③ </a:t>
            </a:r>
            <a:r>
              <a:rPr kumimoji="1" lang="ja-JP" altLang="en-US" sz="2800" dirty="0">
                <a:latin typeface="UD デジタル 教科書体 NK-R" panose="02020400000000000000" pitchFamily="18" charset="-128"/>
                <a:ea typeface="UD デジタル 教科書体 NK-R" panose="02020400000000000000" pitchFamily="18" charset="-128"/>
              </a:rPr>
              <a:t>会場内は、空調の関係から場所によっては</a:t>
            </a:r>
            <a:r>
              <a:rPr lang="ja-JP" altLang="en-US" sz="2800" dirty="0">
                <a:latin typeface="UD デジタル 教科書体 NK-R" panose="02020400000000000000" pitchFamily="18" charset="-128"/>
                <a:ea typeface="UD デジタル 教科書体 NK-R" panose="02020400000000000000" pitchFamily="18" charset="-128"/>
              </a:rPr>
              <a:t>寒暖の差があるため、</a:t>
            </a:r>
            <a:endParaRPr lang="en-US" altLang="ja-JP" sz="2800" dirty="0">
              <a:latin typeface="UD デジタル 教科書体 NK-R" panose="02020400000000000000" pitchFamily="18" charset="-128"/>
              <a:ea typeface="UD デジタル 教科書体 NK-R" panose="02020400000000000000" pitchFamily="18" charset="-128"/>
            </a:endParaRPr>
          </a:p>
          <a:p>
            <a:pPr algn="l"/>
            <a:r>
              <a:rPr lang="ja-JP" altLang="en-US" sz="2800" dirty="0">
                <a:latin typeface="UD デジタル 教科書体 NK-R" panose="02020400000000000000" pitchFamily="18" charset="-128"/>
                <a:ea typeface="UD デジタル 教科書体 NK-R" panose="02020400000000000000" pitchFamily="18" charset="-128"/>
              </a:rPr>
              <a:t>　　　調整用の衣類などをご用意ください。</a:t>
            </a:r>
            <a:endParaRPr lang="en-US" altLang="ja-JP" sz="2800" dirty="0">
              <a:latin typeface="UD デジタル 教科書体 NK-R" panose="02020400000000000000" pitchFamily="18" charset="-128"/>
              <a:ea typeface="UD デジタル 教科書体 NK-R" panose="02020400000000000000" pitchFamily="18" charset="-128"/>
            </a:endParaRPr>
          </a:p>
          <a:p>
            <a:pPr algn="l"/>
            <a:r>
              <a:rPr lang="ja-JP" altLang="en-US" sz="2800" dirty="0">
                <a:latin typeface="UD デジタル 教科書体 NK-R" panose="02020400000000000000" pitchFamily="18" charset="-128"/>
                <a:ea typeface="UD デジタル 教科書体 NK-R" panose="02020400000000000000" pitchFamily="18" charset="-128"/>
              </a:rPr>
              <a:t>④　</a:t>
            </a:r>
            <a:r>
              <a:rPr lang="ja-JP" altLang="en-US" sz="2800" dirty="0">
                <a:solidFill>
                  <a:srgbClr val="FF0000"/>
                </a:solidFill>
                <a:latin typeface="UD デジタル 教科書体 NK-R" panose="02020400000000000000" pitchFamily="18" charset="-128"/>
                <a:ea typeface="UD デジタル 教科書体 NK-R" panose="02020400000000000000" pitchFamily="18" charset="-128"/>
              </a:rPr>
              <a:t>演習４日目</a:t>
            </a:r>
            <a:r>
              <a:rPr lang="ja-JP" altLang="en-US" sz="2800" dirty="0">
                <a:latin typeface="UD デジタル 教科書体 NK-R" panose="02020400000000000000" pitchFamily="18" charset="-128"/>
                <a:ea typeface="UD デジタル 教科書体 NK-R" panose="02020400000000000000" pitchFamily="18" charset="-128"/>
              </a:rPr>
              <a:t>は９時から始まりますので、</a:t>
            </a:r>
            <a:r>
              <a:rPr kumimoji="1" lang="ja-JP" altLang="en-US" sz="2800" dirty="0">
                <a:latin typeface="UD デジタル 教科書体 NK-R" panose="02020400000000000000" pitchFamily="18" charset="-128"/>
                <a:ea typeface="UD デジタル 教科書体 NK-R" panose="02020400000000000000" pitchFamily="18" charset="-128"/>
              </a:rPr>
              <a:t>その前に受付を済ませて</a:t>
            </a:r>
            <a:endParaRPr kumimoji="1" lang="en-US" altLang="ja-JP" sz="2800" dirty="0">
              <a:latin typeface="UD デジタル 教科書体 NK-R" panose="02020400000000000000" pitchFamily="18" charset="-128"/>
              <a:ea typeface="UD デジタル 教科書体 NK-R" panose="02020400000000000000" pitchFamily="18" charset="-128"/>
            </a:endParaRPr>
          </a:p>
          <a:p>
            <a:pPr algn="l"/>
            <a:r>
              <a:rPr lang="ja-JP" altLang="en-US" sz="2800" dirty="0">
                <a:latin typeface="UD デジタル 教科書体 NK-R" panose="02020400000000000000" pitchFamily="18" charset="-128"/>
                <a:ea typeface="UD デジタル 教科書体 NK-R" panose="02020400000000000000" pitchFamily="18" charset="-128"/>
              </a:rPr>
              <a:t>　　　</a:t>
            </a:r>
            <a:r>
              <a:rPr kumimoji="1" lang="ja-JP" altLang="en-US" sz="2800" dirty="0">
                <a:latin typeface="UD デジタル 教科書体 NK-R" panose="02020400000000000000" pitchFamily="18" charset="-128"/>
                <a:ea typeface="UD デジタル 教科書体 NK-R" panose="02020400000000000000" pitchFamily="18" charset="-128"/>
              </a:rPr>
              <a:t>ください。</a:t>
            </a:r>
            <a:endParaRPr kumimoji="1" lang="en-US" altLang="ja-JP" sz="2800" dirty="0">
              <a:latin typeface="UD デジタル 教科書体 NK-R" panose="02020400000000000000" pitchFamily="18" charset="-128"/>
              <a:ea typeface="UD デジタル 教科書体 NK-R" panose="02020400000000000000" pitchFamily="18" charset="-128"/>
            </a:endParaRPr>
          </a:p>
        </p:txBody>
      </p:sp>
      <p:sp>
        <p:nvSpPr>
          <p:cNvPr id="1414" name="スライド番号プレースホルダー 4"/>
          <p:cNvSpPr>
            <a:spLocks noGrp="1"/>
          </p:cNvSpPr>
          <p:nvPr>
            <p:ph type="sldNum" sz="quarter" idx="12"/>
          </p:nvPr>
        </p:nvSpPr>
        <p:spPr/>
        <p:txBody>
          <a:bodyPr/>
          <a:lstStyle/>
          <a:p>
            <a:fld id="{5FD889E0-CAB2-4699-909D-B9A88D47ACBE}" type="slidenum">
              <a:rPr lang="en-US" smtClean="0"/>
              <a:pPr/>
              <a:t>21</a:t>
            </a:fld>
            <a:endParaRPr lang="en-US"/>
          </a:p>
        </p:txBody>
      </p:sp>
    </p:spTree>
    <p:extLst>
      <p:ext uri="{BB962C8B-B14F-4D97-AF65-F5344CB8AC3E}">
        <p14:creationId xmlns:p14="http://schemas.microsoft.com/office/powerpoint/2010/main" val="3840705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6" name="スライド番号プレースホルダー 4"/>
          <p:cNvSpPr>
            <a:spLocks noGrp="1"/>
          </p:cNvSpPr>
          <p:nvPr>
            <p:ph type="sldNum" sz="quarter" idx="12"/>
          </p:nvPr>
        </p:nvSpPr>
        <p:spPr/>
        <p:txBody>
          <a:bodyPr/>
          <a:lstStyle/>
          <a:p>
            <a:fld id="{5FD889E0-CAB2-4699-909D-B9A88D47ACBE}" type="slidenum">
              <a:rPr lang="en-US" smtClean="0"/>
              <a:pPr/>
              <a:t>22</a:t>
            </a:fld>
            <a:endParaRPr lang="en-US"/>
          </a:p>
        </p:txBody>
      </p:sp>
      <p:sp>
        <p:nvSpPr>
          <p:cNvPr id="1417" name="テキスト ボックス 4"/>
          <p:cNvSpPr txBox="1">
            <a:spLocks noGrp="1"/>
          </p:cNvSpPr>
          <p:nvPr>
            <p:ph idx="1"/>
          </p:nvPr>
        </p:nvSpPr>
        <p:spPr>
          <a:xfrm>
            <a:off x="590882" y="2793762"/>
            <a:ext cx="11325225" cy="2821285"/>
          </a:xfrm>
          <a:prstGeom prst="rect">
            <a:avLst/>
          </a:prstGeom>
          <a:noFill/>
        </p:spPr>
        <p:txBody>
          <a:bodyPr wrap="square">
            <a:spAutoFit/>
          </a:bodyPr>
          <a:lstStyle/>
          <a:p>
            <a:pPr marL="0" indent="0">
              <a:buNone/>
            </a:pPr>
            <a:r>
              <a:rPr lang="ja-JP" altLang="en-US" sz="4800" dirty="0">
                <a:latin typeface="UD デジタル 教科書体 NK-R" panose="02020400000000000000" pitchFamily="18" charset="-128"/>
                <a:ea typeface="UD デジタル 教科書体 NK-R" panose="02020400000000000000" pitchFamily="18" charset="-128"/>
              </a:rPr>
              <a:t>　　　　　　　　おつかれさまでした。</a:t>
            </a:r>
            <a:endParaRPr lang="en-US" altLang="ja-JP" sz="4800" dirty="0">
              <a:latin typeface="UD デジタル 教科書体 NK-R" panose="02020400000000000000" pitchFamily="18" charset="-128"/>
              <a:ea typeface="UD デジタル 教科書体 NK-R" panose="02020400000000000000" pitchFamily="18" charset="-128"/>
            </a:endParaRPr>
          </a:p>
          <a:p>
            <a:pPr marL="0" indent="0" algn="ctr">
              <a:buNone/>
            </a:pPr>
            <a:endParaRPr kumimoji="1" lang="en-US" altLang="ja-JP" sz="4800" dirty="0">
              <a:latin typeface="UD デジタル 教科書体 NK-R" panose="02020400000000000000" pitchFamily="18" charset="-128"/>
              <a:ea typeface="UD デジタル 教科書体 NK-R" panose="02020400000000000000" pitchFamily="18" charset="-128"/>
            </a:endParaRPr>
          </a:p>
          <a:p>
            <a:pPr marL="0" indent="0" algn="ctr">
              <a:buNone/>
            </a:pPr>
            <a:r>
              <a:rPr kumimoji="1" lang="ja-JP" altLang="en-US" sz="4800" dirty="0">
                <a:latin typeface="UD デジタル 教科書体 NK-R" panose="02020400000000000000" pitchFamily="18" charset="-128"/>
                <a:ea typeface="UD デジタル 教科書体 NK-R" panose="02020400000000000000" pitchFamily="18" charset="-128"/>
              </a:rPr>
              <a:t>お気をつけてお帰りください。</a:t>
            </a:r>
          </a:p>
        </p:txBody>
      </p:sp>
      <p:pic>
        <p:nvPicPr>
          <p:cNvPr id="1418" name="コンテンツ プレースホルダー 10"/>
          <p:cNvPicPr>
            <a:picLocks noChangeAspect="1"/>
          </p:cNvPicPr>
          <p:nvPr/>
        </p:nvPicPr>
        <p:blipFill>
          <a:blip r:embed="rId2"/>
          <a:stretch>
            <a:fillRect/>
          </a:stretch>
        </p:blipFill>
        <p:spPr>
          <a:xfrm>
            <a:off x="8846311" y="1242953"/>
            <a:ext cx="2857500" cy="1838325"/>
          </a:xfrm>
          <a:prstGeom prst="rect">
            <a:avLst/>
          </a:prstGeom>
        </p:spPr>
      </p:pic>
    </p:spTree>
    <p:extLst>
      <p:ext uri="{BB962C8B-B14F-4D97-AF65-F5344CB8AC3E}">
        <p14:creationId xmlns:p14="http://schemas.microsoft.com/office/powerpoint/2010/main" val="3670199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0" name="タイトル 1"/>
          <p:cNvSpPr>
            <a:spLocks noGrp="1"/>
          </p:cNvSpPr>
          <p:nvPr>
            <p:ph type="title"/>
          </p:nvPr>
        </p:nvSpPr>
        <p:spPr>
          <a:xfrm>
            <a:off x="762713" y="527107"/>
            <a:ext cx="1956039" cy="874595"/>
          </a:xfrm>
        </p:spPr>
        <p:txBody>
          <a:bodyPr/>
          <a:lstStyle/>
          <a:p>
            <a:pPr algn="l"/>
            <a:r>
              <a:rPr lang="ja-JP" altLang="en-US" sz="3600" u="sng" dirty="0">
                <a:solidFill>
                  <a:schemeClr val="tx1"/>
                </a:solidFill>
                <a:latin typeface="HG丸ｺﾞｼｯｸM-PRO"/>
                <a:ea typeface="HG丸ｺﾞｼｯｸM-PRO"/>
              </a:rPr>
              <a:t>目　的</a:t>
            </a:r>
            <a:r>
              <a:rPr lang="ja-JP" altLang="en-US" u="sng" dirty="0">
                <a:solidFill>
                  <a:schemeClr val="tx1"/>
                </a:solidFill>
              </a:rPr>
              <a:t>　　</a:t>
            </a:r>
            <a:endParaRPr u="sng" dirty="0">
              <a:solidFill>
                <a:schemeClr val="tx1"/>
              </a:solidFill>
            </a:endParaRPr>
          </a:p>
        </p:txBody>
      </p:sp>
      <p:sp>
        <p:nvSpPr>
          <p:cNvPr id="1331" name="テキスト プレースホルダー 3"/>
          <p:cNvSpPr>
            <a:spLocks noGrp="1"/>
          </p:cNvSpPr>
          <p:nvPr>
            <p:ph type="body" sz="half" idx="2"/>
          </p:nvPr>
        </p:nvSpPr>
        <p:spPr>
          <a:xfrm>
            <a:off x="590842" y="1603717"/>
            <a:ext cx="11099409" cy="5086936"/>
          </a:xfrm>
        </p:spPr>
        <p:txBody>
          <a:bodyPr>
            <a:noAutofit/>
          </a:bodyPr>
          <a:lstStyle/>
          <a:p>
            <a:pPr algn="just"/>
            <a:r>
              <a:rPr lang="ja-JP" altLang="en-US" sz="2800" dirty="0">
                <a:latin typeface="HG丸ｺﾞｼｯｸM-PRO" panose="020F0400000000000000" pitchFamily="50" charset="-128"/>
                <a:ea typeface="HG丸ｺﾞｼｯｸM-PRO" panose="020F0400000000000000" pitchFamily="50" charset="-128"/>
              </a:rPr>
              <a:t>　</a:t>
            </a:r>
            <a:r>
              <a:rPr lang="ja-JP" altLang="en-US" sz="3200" dirty="0">
                <a:latin typeface="UD デジタル 教科書体 NK-R" panose="02020400000000000000" pitchFamily="18" charset="-128"/>
                <a:ea typeface="UD デジタル 教科書体 NK-R" panose="02020400000000000000" pitchFamily="18" charset="-128"/>
              </a:rPr>
              <a:t>この実地研修</a:t>
            </a:r>
            <a:r>
              <a:rPr lang="en-US" altLang="ja-JP" sz="3200" dirty="0">
                <a:latin typeface="UD デジタル 教科書体 NK-R" panose="02020400000000000000" pitchFamily="18" charset="-128"/>
                <a:ea typeface="UD デジタル 教科書体 NK-R" panose="02020400000000000000" pitchFamily="18" charset="-128"/>
              </a:rPr>
              <a:t>2</a:t>
            </a:r>
            <a:r>
              <a:rPr lang="ja-JP" altLang="en-US" sz="3200" dirty="0">
                <a:latin typeface="UD デジタル 教科書体 NK-R" panose="02020400000000000000" pitchFamily="18" charset="-128"/>
                <a:ea typeface="UD デジタル 教科書体 NK-R" panose="02020400000000000000" pitchFamily="18" charset="-128"/>
              </a:rPr>
              <a:t>は、地域の基幹相談支援センター、あるいは相談支援アドバイザー、主任相談支援専門員等が配置されている事業所に訪問して行います。</a:t>
            </a:r>
            <a:endParaRPr lang="en-US" altLang="ja-JP" sz="3200" dirty="0">
              <a:latin typeface="UD デジタル 教科書体 NK-R" panose="02020400000000000000" pitchFamily="18" charset="-128"/>
              <a:ea typeface="UD デジタル 教科書体 NK-R" panose="02020400000000000000" pitchFamily="18" charset="-128"/>
            </a:endParaRPr>
          </a:p>
          <a:p>
            <a:pPr algn="just"/>
            <a:r>
              <a:rPr lang="ja-JP" altLang="en-US" sz="3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目的は、</a:t>
            </a:r>
            <a:r>
              <a:rPr lang="ja-JP" altLang="en-US" sz="3200" b="1" kern="100"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「①前半演習の振り返り」「②研修で学ぶ大事な視点がケアマネジメントのプロセスに落せているかの確認」の２つ</a:t>
            </a:r>
            <a:r>
              <a:rPr lang="ja-JP" altLang="en-US" sz="3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です。研修修了後、相談支援業務を行っていく中で悩んだりつまづいたりするとき、あるいは、定期的な面談や連絡会・勉強会等の際に、日常的・継続的に地域の基幹相談支援センター等に相談しアドバイスを求めることが出来ます。</a:t>
            </a:r>
            <a:endParaRPr lang="en-US" altLang="ja-JP" sz="3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r>
              <a:rPr lang="ja-JP" altLang="en-US"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altLang="en-US" sz="3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今回の実地研修ではそれを体験していただきます。</a:t>
            </a:r>
            <a:endParaRPr lang="en-US" altLang="ja-JP" sz="3200" dirty="0">
              <a:latin typeface="UD デジタル 教科書体 NK-R" panose="02020400000000000000" pitchFamily="18" charset="-128"/>
              <a:ea typeface="UD デジタル 教科書体 NK-R" panose="02020400000000000000" pitchFamily="18" charset="-128"/>
            </a:endParaRPr>
          </a:p>
        </p:txBody>
      </p:sp>
      <p:sp>
        <p:nvSpPr>
          <p:cNvPr id="1332" name="スライド番号プレースホルダー 4"/>
          <p:cNvSpPr>
            <a:spLocks noGrp="1"/>
          </p:cNvSpPr>
          <p:nvPr>
            <p:ph type="sldNum" sz="quarter" idx="12"/>
          </p:nvPr>
        </p:nvSpPr>
        <p:spPr/>
        <p:txBody>
          <a:bodyPr/>
          <a:lstStyle/>
          <a:p>
            <a:fld id="{5FD889E0-CAB2-4699-909D-B9A88D47ACBE}" type="slidenum">
              <a:rPr lang="en-US" smtClean="0"/>
              <a:pPr/>
              <a:t>3</a:t>
            </a:fld>
            <a:endParaRPr lang="en-US"/>
          </a:p>
        </p:txBody>
      </p:sp>
    </p:spTree>
    <p:extLst>
      <p:ext uri="{BB962C8B-B14F-4D97-AF65-F5344CB8AC3E}">
        <p14:creationId xmlns:p14="http://schemas.microsoft.com/office/powerpoint/2010/main" val="3479960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4" name="テキスト プレースホルダー 3"/>
          <p:cNvSpPr>
            <a:spLocks noGrp="1"/>
          </p:cNvSpPr>
          <p:nvPr>
            <p:ph type="body" sz="half" idx="2"/>
          </p:nvPr>
        </p:nvSpPr>
        <p:spPr>
          <a:xfrm>
            <a:off x="627848" y="1399650"/>
            <a:ext cx="11239910" cy="5458349"/>
          </a:xfrm>
        </p:spPr>
        <p:txBody>
          <a:bodyPr>
            <a:normAutofit lnSpcReduction="10000"/>
          </a:bodyPr>
          <a:lstStyle/>
          <a:p>
            <a:pPr algn="l"/>
            <a:r>
              <a:rPr kumimoji="1" lang="ja-JP" altLang="en-US" sz="2800" dirty="0">
                <a:latin typeface="UD デジタル 教科書体 NK-R" panose="02020400000000000000" pitchFamily="18" charset="-128"/>
                <a:ea typeface="UD デジタル 教科書体 NK-R" panose="02020400000000000000" pitchFamily="18" charset="-128"/>
              </a:rPr>
              <a:t>◎ 実地研修先：</a:t>
            </a:r>
            <a:r>
              <a:rPr lang="ja-JP" altLang="en-US" sz="2800" dirty="0">
                <a:latin typeface="UD デジタル 教科書体 NK-R" panose="02020400000000000000" pitchFamily="18" charset="-128"/>
                <a:ea typeface="UD デジタル 教科書体 NK-R" panose="02020400000000000000" pitchFamily="18" charset="-128"/>
              </a:rPr>
              <a:t>基幹相談支援センター等</a:t>
            </a:r>
            <a:endParaRPr lang="en-US" altLang="ja-JP" sz="2800" dirty="0">
              <a:latin typeface="UD デジタル 教科書体 NK-R" panose="02020400000000000000" pitchFamily="18" charset="-128"/>
              <a:ea typeface="UD デジタル 教科書体 NK-R" panose="02020400000000000000" pitchFamily="18" charset="-128"/>
            </a:endParaRPr>
          </a:p>
          <a:p>
            <a:pPr algn="l"/>
            <a:r>
              <a:rPr kumimoji="1" lang="ja-JP" altLang="en-US" sz="2800" dirty="0">
                <a:latin typeface="UD デジタル 教科書体 NK-R" panose="02020400000000000000" pitchFamily="18" charset="-128"/>
                <a:ea typeface="UD デジタル 教科書体 NK-R" panose="02020400000000000000" pitchFamily="18" charset="-128"/>
              </a:rPr>
              <a:t>　　　　　　　</a:t>
            </a:r>
            <a:r>
              <a:rPr kumimoji="1" lang="en-US" altLang="ja-JP" sz="2800" dirty="0">
                <a:latin typeface="UD デジタル 教科書体 NK-R" panose="02020400000000000000" pitchFamily="18" charset="-128"/>
                <a:ea typeface="UD デジタル 教科書体 NK-R" panose="02020400000000000000" pitchFamily="18" charset="-128"/>
              </a:rPr>
              <a:t>※</a:t>
            </a:r>
            <a:r>
              <a:rPr kumimoji="1" lang="ja-JP" altLang="en-US" sz="2800" dirty="0">
                <a:latin typeface="UD デジタル 教科書体 NK-R" panose="02020400000000000000" pitchFamily="18" charset="-128"/>
                <a:ea typeface="UD デジタル 教科書体 NK-R" panose="02020400000000000000" pitchFamily="18" charset="-128"/>
              </a:rPr>
              <a:t>設置されていない地域は相談支援アドバイザーが</a:t>
            </a:r>
            <a:endParaRPr kumimoji="1" lang="en-US" altLang="ja-JP" sz="2800" dirty="0">
              <a:latin typeface="UD デジタル 教科書体 NK-R" panose="02020400000000000000" pitchFamily="18" charset="-128"/>
              <a:ea typeface="UD デジタル 教科書体 NK-R" panose="02020400000000000000" pitchFamily="18" charset="-128"/>
            </a:endParaRPr>
          </a:p>
          <a:p>
            <a:pPr algn="l"/>
            <a:r>
              <a:rPr lang="ja-JP" altLang="en-US" sz="2800" dirty="0">
                <a:latin typeface="UD デジタル 教科書体 NK-R" panose="02020400000000000000" pitchFamily="18" charset="-128"/>
                <a:ea typeface="UD デジタル 教科書体 NK-R" panose="02020400000000000000" pitchFamily="18" charset="-128"/>
              </a:rPr>
              <a:t>　　　　　　　　　</a:t>
            </a:r>
            <a:r>
              <a:rPr kumimoji="1" lang="ja-JP" altLang="en-US" sz="2800" dirty="0">
                <a:latin typeface="UD デジタル 教科書体 NK-R" panose="02020400000000000000" pitchFamily="18" charset="-128"/>
                <a:ea typeface="UD デジタル 教科書体 NK-R" panose="02020400000000000000" pitchFamily="18" charset="-128"/>
              </a:rPr>
              <a:t>配置されている事業所</a:t>
            </a:r>
            <a:endParaRPr lang="ja-JP" altLang="en-US" sz="1000" dirty="0">
              <a:latin typeface="UD デジタル 教科書体 NK-R" panose="02020400000000000000" pitchFamily="18" charset="-128"/>
              <a:ea typeface="UD デジタル 教科書体 NK-R" panose="02020400000000000000" pitchFamily="18" charset="-128"/>
            </a:endParaRPr>
          </a:p>
          <a:p>
            <a:pPr algn="l"/>
            <a:r>
              <a:rPr lang="ja-JP" altLang="en-US" sz="2800" dirty="0">
                <a:latin typeface="UD デジタル 教科書体 NK-R" panose="02020400000000000000" pitchFamily="18" charset="-128"/>
                <a:ea typeface="UD デジタル 教科書体 NK-R" panose="02020400000000000000" pitchFamily="18" charset="-128"/>
              </a:rPr>
              <a:t>◎日　　　時：演習３日目と４日目の間</a:t>
            </a:r>
            <a:endParaRPr lang="en-US" altLang="ja-JP" sz="2800" dirty="0">
              <a:latin typeface="UD デジタル 教科書体 NK-R" panose="02020400000000000000" pitchFamily="18" charset="-128"/>
              <a:ea typeface="UD デジタル 教科書体 NK-R" panose="02020400000000000000" pitchFamily="18" charset="-128"/>
            </a:endParaRPr>
          </a:p>
          <a:p>
            <a:pPr algn="l"/>
            <a:r>
              <a:rPr lang="ja-JP" altLang="en-US" sz="2800" dirty="0">
                <a:latin typeface="UD デジタル 教科書体 NK-R" panose="02020400000000000000" pitchFamily="18" charset="-128"/>
                <a:ea typeface="UD デジタル 教科書体 NK-R" panose="02020400000000000000" pitchFamily="18" charset="-128"/>
              </a:rPr>
              <a:t>　　　　　　</a:t>
            </a:r>
            <a:endParaRPr lang="en-US" altLang="ja-JP" sz="2800" dirty="0">
              <a:latin typeface="UD デジタル 教科書体 NK-R" panose="02020400000000000000" pitchFamily="18" charset="-128"/>
              <a:ea typeface="UD デジタル 教科書体 NK-R" panose="02020400000000000000" pitchFamily="18" charset="-128"/>
            </a:endParaRPr>
          </a:p>
          <a:p>
            <a:pPr algn="l"/>
            <a:endParaRPr lang="en-US" altLang="ja-JP" sz="2800" dirty="0">
              <a:latin typeface="UD デジタル 教科書体 NK-R" panose="02020400000000000000" pitchFamily="18" charset="-128"/>
              <a:ea typeface="UD デジタル 教科書体 NK-R" panose="02020400000000000000" pitchFamily="18" charset="-128"/>
            </a:endParaRPr>
          </a:p>
          <a:p>
            <a:pPr algn="l"/>
            <a:endParaRPr lang="en-US" altLang="ja-JP" sz="2800" dirty="0">
              <a:latin typeface="UD デジタル 教科書体 NK-R" panose="02020400000000000000" pitchFamily="18" charset="-128"/>
              <a:ea typeface="UD デジタル 教科書体 NK-R" panose="02020400000000000000" pitchFamily="18" charset="-128"/>
            </a:endParaRPr>
          </a:p>
          <a:p>
            <a:pPr algn="l"/>
            <a:endParaRPr lang="en-US" altLang="ja-JP" sz="2800" dirty="0">
              <a:latin typeface="UD デジタル 教科書体 NK-R" panose="02020400000000000000" pitchFamily="18" charset="-128"/>
              <a:ea typeface="UD デジタル 教科書体 NK-R" panose="02020400000000000000" pitchFamily="18" charset="-128"/>
            </a:endParaRPr>
          </a:p>
          <a:p>
            <a:pPr algn="l"/>
            <a:endParaRPr lang="en-US" altLang="ja-JP" sz="2800" dirty="0">
              <a:latin typeface="UD デジタル 教科書体 NK-R" panose="02020400000000000000" pitchFamily="18" charset="-128"/>
              <a:ea typeface="UD デジタル 教科書体 NK-R" panose="02020400000000000000" pitchFamily="18" charset="-128"/>
            </a:endParaRPr>
          </a:p>
          <a:p>
            <a:pPr algn="l"/>
            <a:r>
              <a:rPr lang="ja-JP" altLang="en-US" sz="2800" dirty="0">
                <a:latin typeface="UD デジタル 教科書体 NK-R" panose="02020400000000000000" pitchFamily="18" charset="-128"/>
                <a:ea typeface="UD デジタル 教科書体 NK-R" panose="02020400000000000000" pitchFamily="18" charset="-128"/>
              </a:rPr>
              <a:t>◎ 内 　　容：前半の演習の振り返り、ケースレポート、</a:t>
            </a:r>
            <a:br>
              <a:rPr lang="en-US" altLang="ja-JP" sz="2800" dirty="0">
                <a:latin typeface="UD デジタル 教科書体 NK-R" panose="02020400000000000000" pitchFamily="18" charset="-128"/>
                <a:ea typeface="UD デジタル 教科書体 NK-R" panose="02020400000000000000" pitchFamily="18" charset="-128"/>
              </a:rPr>
            </a:br>
            <a:r>
              <a:rPr lang="en-US" altLang="ja-JP" sz="2800" dirty="0">
                <a:latin typeface="UD デジタル 教科書体 NK-R" panose="02020400000000000000" pitchFamily="18" charset="-128"/>
                <a:ea typeface="UD デジタル 教科書体 NK-R" panose="02020400000000000000" pitchFamily="18" charset="-128"/>
              </a:rPr>
              <a:t>		</a:t>
            </a:r>
            <a:r>
              <a:rPr lang="ja-JP" altLang="en-US" sz="2800" dirty="0">
                <a:latin typeface="UD デジタル 教科書体 NK-R" panose="02020400000000000000" pitchFamily="18" charset="-128"/>
                <a:ea typeface="UD デジタル 教科書体 NK-R" panose="02020400000000000000" pitchFamily="18" charset="-128"/>
              </a:rPr>
              <a:t>サービス等利用計画案等の評価</a:t>
            </a:r>
            <a:endParaRPr lang="en-US" altLang="ja-JP" sz="2800" dirty="0">
              <a:latin typeface="UD デジタル 教科書体 NK-R" panose="02020400000000000000" pitchFamily="18" charset="-128"/>
              <a:ea typeface="UD デジタル 教科書体 NK-R" panose="02020400000000000000" pitchFamily="18" charset="-128"/>
            </a:endParaRPr>
          </a:p>
        </p:txBody>
      </p:sp>
      <p:sp>
        <p:nvSpPr>
          <p:cNvPr id="1335" name="スライド番号プレースホルダー 4"/>
          <p:cNvSpPr>
            <a:spLocks noGrp="1"/>
          </p:cNvSpPr>
          <p:nvPr>
            <p:ph type="sldNum" sz="quarter" idx="12"/>
          </p:nvPr>
        </p:nvSpPr>
        <p:spPr/>
        <p:txBody>
          <a:bodyPr/>
          <a:lstStyle/>
          <a:p>
            <a:fld id="{5FD889E0-CAB2-4699-909D-B9A88D47ACBE}" type="slidenum">
              <a:rPr lang="en-US" smtClean="0"/>
              <a:pPr/>
              <a:t>4</a:t>
            </a:fld>
            <a:endParaRPr lang="en-US"/>
          </a:p>
        </p:txBody>
      </p:sp>
      <p:sp>
        <p:nvSpPr>
          <p:cNvPr id="1336" name="タイトル 93"/>
          <p:cNvSpPr>
            <a:spLocks noGrp="1"/>
          </p:cNvSpPr>
          <p:nvPr>
            <p:ph type="title"/>
          </p:nvPr>
        </p:nvSpPr>
        <p:spPr>
          <a:xfrm>
            <a:off x="809161" y="527108"/>
            <a:ext cx="8917934" cy="724918"/>
          </a:xfrm>
        </p:spPr>
        <p:txBody>
          <a:bodyPr/>
          <a:lstStyle/>
          <a:p>
            <a:pPr algn="l"/>
            <a:r>
              <a:rPr lang="ja-JP" altLang="en-US" sz="3600" u="sng" dirty="0">
                <a:solidFill>
                  <a:schemeClr val="tx1"/>
                </a:solidFill>
                <a:latin typeface="HG丸ｺﾞｼｯｸM-PRO"/>
                <a:ea typeface="HG丸ｺﾞｼｯｸM-PRO"/>
              </a:rPr>
              <a:t>実地研修２に向けて</a:t>
            </a:r>
            <a:r>
              <a:rPr lang="ja-JP" altLang="en-US" sz="3600" u="sng" dirty="0">
                <a:solidFill>
                  <a:schemeClr val="tx1"/>
                </a:solidFill>
              </a:rPr>
              <a:t>　　</a:t>
            </a:r>
            <a:endParaRPr sz="3600" u="sng" dirty="0">
              <a:solidFill>
                <a:schemeClr val="tx1"/>
              </a:solidFill>
            </a:endParaRPr>
          </a:p>
        </p:txBody>
      </p:sp>
      <p:sp>
        <p:nvSpPr>
          <p:cNvPr id="1337" name="テキスト プレースホルダー 3"/>
          <p:cNvSpPr txBox="1"/>
          <p:nvPr/>
        </p:nvSpPr>
        <p:spPr>
          <a:xfrm>
            <a:off x="2300694" y="3654083"/>
            <a:ext cx="8897699" cy="1804267"/>
          </a:xfrm>
          <a:prstGeom prst="rect">
            <a:avLst/>
          </a:prstGeom>
          <a:solidFill>
            <a:schemeClr val="accent5">
              <a:lumMod val="20000"/>
              <a:lumOff val="80000"/>
            </a:schemeClr>
          </a:solidFill>
        </p:spPr>
        <p:txBody>
          <a:bodyPr vert="horz" lIns="91440" tIns="45720" rIns="91440" bIns="45720" rtlCol="0">
            <a:normAutofit/>
          </a:bodyPr>
          <a:lstStyle>
            <a:lvl1pPr marL="0" indent="0" algn="ctr" defTabSz="914400" rtl="0" eaLnBrk="1" latinLnBrk="0" hangingPunct="1">
              <a:spcBef>
                <a:spcPts val="600"/>
              </a:spcBef>
              <a:buClr>
                <a:schemeClr val="bg1">
                  <a:lumMod val="65000"/>
                </a:schemeClr>
              </a:buClr>
              <a:buSzPct val="90000"/>
              <a:buFont typeface="Wingdings" pitchFamily="2" charset="2"/>
              <a:buNone/>
              <a:defRPr kumimoji="1" sz="1800" kern="1200">
                <a:solidFill>
                  <a:schemeClr val="tx1">
                    <a:lumMod val="85000"/>
                    <a:lumOff val="15000"/>
                  </a:schemeClr>
                </a:solidFill>
                <a:latin typeface="+mn-lt"/>
                <a:ea typeface="+mn-ea"/>
                <a:cs typeface="+mn-cs"/>
              </a:defRPr>
            </a:lvl1pPr>
            <a:lvl2pPr marL="457200" indent="0" algn="l" defTabSz="914400" rtl="0" eaLnBrk="1" latinLnBrk="0" hangingPunct="1">
              <a:spcBef>
                <a:spcPts val="600"/>
              </a:spcBef>
              <a:buClr>
                <a:schemeClr val="tx1">
                  <a:lumMod val="75000"/>
                  <a:lumOff val="25000"/>
                </a:schemeClr>
              </a:buClr>
              <a:buSzPct val="90000"/>
              <a:buFont typeface="Wingdings" pitchFamily="2" charset="2"/>
              <a:buNone/>
              <a:defRPr kumimoji="1" sz="1200" kern="1200">
                <a:solidFill>
                  <a:schemeClr val="tx1">
                    <a:lumMod val="85000"/>
                    <a:lumOff val="15000"/>
                  </a:schemeClr>
                </a:solidFill>
                <a:latin typeface="+mn-lt"/>
                <a:ea typeface="+mn-ea"/>
                <a:cs typeface="+mn-cs"/>
              </a:defRPr>
            </a:lvl2pPr>
            <a:lvl3pPr marL="914400" indent="0" algn="l" defTabSz="914400" rtl="0" eaLnBrk="1" latinLnBrk="0" hangingPunct="1">
              <a:spcBef>
                <a:spcPts val="600"/>
              </a:spcBef>
              <a:buClr>
                <a:schemeClr val="bg1">
                  <a:lumMod val="65000"/>
                </a:schemeClr>
              </a:buClr>
              <a:buSzPct val="90000"/>
              <a:buFont typeface="Wingdings" pitchFamily="2" charset="2"/>
              <a:buNone/>
              <a:defRPr kumimoji="1" sz="1000" kern="1200">
                <a:solidFill>
                  <a:schemeClr val="tx1">
                    <a:lumMod val="85000"/>
                    <a:lumOff val="15000"/>
                  </a:schemeClr>
                </a:solidFill>
                <a:latin typeface="+mn-lt"/>
                <a:ea typeface="+mn-ea"/>
                <a:cs typeface="+mn-cs"/>
              </a:defRPr>
            </a:lvl3pPr>
            <a:lvl4pPr marL="1371600" indent="0" algn="l" defTabSz="914400" rtl="0" eaLnBrk="1" latinLnBrk="0" hangingPunct="1">
              <a:spcBef>
                <a:spcPts val="600"/>
              </a:spcBef>
              <a:buClr>
                <a:schemeClr val="tx1">
                  <a:lumMod val="75000"/>
                  <a:lumOff val="25000"/>
                </a:schemeClr>
              </a:buClr>
              <a:buSzPct val="90000"/>
              <a:buFont typeface="Wingdings" pitchFamily="2" charset="2"/>
              <a:buNone/>
              <a:defRPr kumimoji="1" sz="900" kern="1200">
                <a:solidFill>
                  <a:schemeClr val="tx1">
                    <a:lumMod val="85000"/>
                    <a:lumOff val="15000"/>
                  </a:schemeClr>
                </a:solidFill>
                <a:latin typeface="+mn-lt"/>
                <a:ea typeface="+mn-ea"/>
                <a:cs typeface="+mn-cs"/>
              </a:defRPr>
            </a:lvl4pPr>
            <a:lvl5pPr marL="1828800" indent="0" algn="l" defTabSz="914400" rtl="0" eaLnBrk="1" latinLnBrk="0" hangingPunct="1">
              <a:spcBef>
                <a:spcPts val="600"/>
              </a:spcBef>
              <a:buClr>
                <a:schemeClr val="bg1">
                  <a:lumMod val="65000"/>
                </a:schemeClr>
              </a:buClr>
              <a:buSzPct val="90000"/>
              <a:buFont typeface="Wingdings" pitchFamily="2" charset="2"/>
              <a:buNone/>
              <a:defRPr kumimoji="1" sz="900" kern="1200">
                <a:solidFill>
                  <a:schemeClr val="tx1">
                    <a:lumMod val="85000"/>
                    <a:lumOff val="15000"/>
                  </a:schemeClr>
                </a:solidFill>
                <a:latin typeface="+mn-lt"/>
                <a:ea typeface="+mn-ea"/>
                <a:cs typeface="+mn-cs"/>
              </a:defRPr>
            </a:lvl5pPr>
            <a:lvl6pPr marL="2286000" indent="0" algn="l" defTabSz="914400" rtl="0" eaLnBrk="1" latinLnBrk="0" hangingPunct="1">
              <a:spcBef>
                <a:spcPts val="600"/>
              </a:spcBef>
              <a:buClr>
                <a:schemeClr val="tx1">
                  <a:lumMod val="75000"/>
                  <a:lumOff val="25000"/>
                </a:schemeClr>
              </a:buClr>
              <a:buSzPct val="90000"/>
              <a:buFont typeface="Wingdings" pitchFamily="2" charset="2"/>
              <a:buNone/>
              <a:defRPr kumimoji="1" lang="en-US" sz="900" kern="1200">
                <a:solidFill>
                  <a:schemeClr val="tx1">
                    <a:lumMod val="85000"/>
                    <a:lumOff val="15000"/>
                  </a:schemeClr>
                </a:solidFill>
                <a:latin typeface="+mn-lt"/>
                <a:ea typeface="+mn-ea"/>
                <a:cs typeface="+mn-cs"/>
              </a:defRPr>
            </a:lvl6pPr>
            <a:lvl7pPr marL="2743200" indent="0" algn="l" defTabSz="914400" rtl="0" eaLnBrk="1" latinLnBrk="0" hangingPunct="1">
              <a:spcBef>
                <a:spcPts val="600"/>
              </a:spcBef>
              <a:buClr>
                <a:schemeClr val="bg1">
                  <a:lumMod val="65000"/>
                </a:schemeClr>
              </a:buClr>
              <a:buSzPct val="90000"/>
              <a:buFont typeface="Wingdings" pitchFamily="2" charset="2"/>
              <a:buNone/>
              <a:defRPr kumimoji="1" lang="en-US" sz="900" kern="1200">
                <a:solidFill>
                  <a:schemeClr val="tx1">
                    <a:lumMod val="85000"/>
                    <a:lumOff val="15000"/>
                  </a:schemeClr>
                </a:solidFill>
                <a:latin typeface="+mn-lt"/>
                <a:ea typeface="+mn-ea"/>
                <a:cs typeface="+mn-cs"/>
              </a:defRPr>
            </a:lvl7pPr>
            <a:lvl8pPr marL="3200400" indent="0" algn="l" defTabSz="914400" rtl="0" eaLnBrk="1" latinLnBrk="0" hangingPunct="1">
              <a:spcBef>
                <a:spcPts val="600"/>
              </a:spcBef>
              <a:buClr>
                <a:schemeClr val="tx1">
                  <a:lumMod val="75000"/>
                  <a:lumOff val="25000"/>
                </a:schemeClr>
              </a:buClr>
              <a:buSzPct val="90000"/>
              <a:buFont typeface="Wingdings" pitchFamily="2" charset="2"/>
              <a:buNone/>
              <a:defRPr kumimoji="1" lang="en-US" sz="900" kern="1200">
                <a:solidFill>
                  <a:schemeClr val="tx1">
                    <a:lumMod val="85000"/>
                    <a:lumOff val="15000"/>
                  </a:schemeClr>
                </a:solidFill>
                <a:latin typeface="+mn-lt"/>
                <a:ea typeface="+mn-ea"/>
                <a:cs typeface="+mn-cs"/>
              </a:defRPr>
            </a:lvl8pPr>
            <a:lvl9pPr marL="3657600" indent="0" algn="l" defTabSz="914400" rtl="0" eaLnBrk="1" latinLnBrk="0" hangingPunct="1">
              <a:spcBef>
                <a:spcPts val="600"/>
              </a:spcBef>
              <a:buClr>
                <a:schemeClr val="bg1">
                  <a:lumMod val="65000"/>
                </a:schemeClr>
              </a:buClr>
              <a:buSzPct val="90000"/>
              <a:buFont typeface="Wingdings" pitchFamily="2" charset="2"/>
              <a:buNone/>
              <a:defRPr kumimoji="1" lang="en-US" sz="900" kern="1200">
                <a:solidFill>
                  <a:schemeClr val="tx1">
                    <a:lumMod val="85000"/>
                    <a:lumOff val="15000"/>
                  </a:schemeClr>
                </a:solidFill>
                <a:latin typeface="+mn-lt"/>
                <a:ea typeface="+mn-ea"/>
                <a:cs typeface="+mn-cs"/>
              </a:defRPr>
            </a:lvl9pPr>
          </a:lstStyle>
          <a:p>
            <a:pPr algn="l"/>
            <a:r>
              <a:rPr lang="en-US" altLang="ja-JP" sz="2400" b="1" dirty="0">
                <a:solidFill>
                  <a:srgbClr val="FF0000"/>
                </a:solidFill>
                <a:latin typeface="UD デジタル 教科書体 NK-R" panose="02020400000000000000" pitchFamily="18" charset="-128"/>
                <a:ea typeface="UD デジタル 教科書体 NK-R" panose="02020400000000000000" pitchFamily="18" charset="-128"/>
              </a:rPr>
              <a:t>A</a:t>
            </a:r>
            <a:r>
              <a:rPr lang="ja-JP" altLang="en-US" sz="2400" b="1" dirty="0">
                <a:solidFill>
                  <a:srgbClr val="FF0000"/>
                </a:solidFill>
                <a:latin typeface="UD デジタル 教科書体 NK-R" panose="02020400000000000000" pitchFamily="18" charset="-128"/>
                <a:ea typeface="UD デジタル 教科書体 NK-R" panose="02020400000000000000" pitchFamily="18" charset="-128"/>
              </a:rPr>
              <a:t>・</a:t>
            </a:r>
            <a:r>
              <a:rPr lang="en-US" altLang="ja-JP" sz="2400" b="1" dirty="0">
                <a:solidFill>
                  <a:srgbClr val="FF0000"/>
                </a:solidFill>
                <a:latin typeface="UD デジタル 教科書体 NK-R" panose="02020400000000000000" pitchFamily="18" charset="-128"/>
                <a:ea typeface="UD デジタル 教科書体 NK-R" panose="02020400000000000000" pitchFamily="18" charset="-128"/>
              </a:rPr>
              <a:t>B</a:t>
            </a:r>
            <a:r>
              <a:rPr lang="ja-JP" altLang="en-US" sz="2400" b="1" dirty="0">
                <a:solidFill>
                  <a:srgbClr val="FF0000"/>
                </a:solidFill>
                <a:latin typeface="UD デジタル 教科書体 NK-R" panose="02020400000000000000" pitchFamily="18" charset="-128"/>
                <a:ea typeface="UD デジタル 教科書体 NK-R" panose="02020400000000000000" pitchFamily="18" charset="-128"/>
              </a:rPr>
              <a:t>日程ともに８</a:t>
            </a:r>
            <a:r>
              <a:rPr lang="en-US" altLang="ja-JP" sz="2400" b="1"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2400" b="1" dirty="0">
                <a:solidFill>
                  <a:srgbClr val="FF0000"/>
                </a:solidFill>
                <a:latin typeface="UD デジタル 教科書体 NK-R" panose="02020400000000000000" pitchFamily="18" charset="-128"/>
                <a:ea typeface="UD デジタル 教科書体 NK-R" panose="02020400000000000000" pitchFamily="18" charset="-128"/>
              </a:rPr>
              <a:t>１</a:t>
            </a:r>
            <a:r>
              <a:rPr lang="en-US" altLang="ja-JP" sz="2400" b="1"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2400" b="1" dirty="0">
                <a:solidFill>
                  <a:srgbClr val="FF0000"/>
                </a:solidFill>
                <a:latin typeface="UD デジタル 教科書体 NK-R" panose="02020400000000000000" pitchFamily="18" charset="-128"/>
                <a:ea typeface="UD デジタル 教科書体 NK-R" panose="02020400000000000000" pitchFamily="18" charset="-128"/>
              </a:rPr>
              <a:t>金</a:t>
            </a:r>
            <a:r>
              <a:rPr lang="en-US" altLang="ja-JP" sz="2400" b="1"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2400" b="1" dirty="0">
                <a:solidFill>
                  <a:srgbClr val="FF0000"/>
                </a:solidFill>
                <a:latin typeface="UD デジタル 教科書体 NK-R" panose="02020400000000000000" pitchFamily="18" charset="-128"/>
                <a:ea typeface="UD デジタル 教科書体 NK-R" panose="02020400000000000000" pitchFamily="18" charset="-128"/>
              </a:rPr>
              <a:t>　～　 ８</a:t>
            </a:r>
            <a:r>
              <a:rPr lang="en-US" altLang="ja-JP" sz="2400" b="1"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2400" b="1" dirty="0">
                <a:solidFill>
                  <a:srgbClr val="FF0000"/>
                </a:solidFill>
                <a:latin typeface="UD デジタル 教科書体 NK-R" panose="02020400000000000000" pitchFamily="18" charset="-128"/>
                <a:ea typeface="UD デジタル 教科書体 NK-R" panose="02020400000000000000" pitchFamily="18" charset="-128"/>
              </a:rPr>
              <a:t>２９</a:t>
            </a:r>
            <a:r>
              <a:rPr lang="en-US" altLang="ja-JP" sz="2400" b="1"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2400" b="1" dirty="0">
                <a:solidFill>
                  <a:srgbClr val="FF0000"/>
                </a:solidFill>
                <a:latin typeface="UD デジタル 教科書体 NK-R" panose="02020400000000000000" pitchFamily="18" charset="-128"/>
                <a:ea typeface="UD デジタル 教科書体 NK-R" panose="02020400000000000000" pitchFamily="18" charset="-128"/>
              </a:rPr>
              <a:t>金</a:t>
            </a:r>
            <a:r>
              <a:rPr lang="en-US" altLang="ja-JP" sz="2400" b="1" dirty="0">
                <a:solidFill>
                  <a:srgbClr val="FF0000"/>
                </a:solidFill>
                <a:latin typeface="UD デジタル 教科書体 NK-R" panose="02020400000000000000" pitchFamily="18" charset="-128"/>
                <a:ea typeface="UD デジタル 教科書体 NK-R" panose="02020400000000000000" pitchFamily="18" charset="-128"/>
              </a:rPr>
              <a:t>)</a:t>
            </a:r>
          </a:p>
          <a:p>
            <a:pPr algn="l"/>
            <a:endParaRPr lang="en-US" altLang="ja-JP" sz="2400" b="1" dirty="0">
              <a:solidFill>
                <a:srgbClr val="FF0000"/>
              </a:solidFill>
              <a:latin typeface="UD デジタル 教科書体 NK-R" panose="02020400000000000000" pitchFamily="18" charset="-128"/>
              <a:ea typeface="UD デジタル 教科書体 NK-R" panose="02020400000000000000" pitchFamily="18" charset="-128"/>
            </a:endParaRPr>
          </a:p>
          <a:p>
            <a:pPr algn="l"/>
            <a:r>
              <a:rPr lang="ja-JP" altLang="en-US" sz="2400" b="1" dirty="0">
                <a:solidFill>
                  <a:srgbClr val="FF0000"/>
                </a:solidFill>
                <a:latin typeface="UD デジタル 教科書体 NK-R" panose="02020400000000000000" pitchFamily="18" charset="-128"/>
                <a:ea typeface="UD デジタル 教科書体 NK-R" panose="02020400000000000000" pitchFamily="18" charset="-128"/>
              </a:rPr>
              <a:t>★具体的な日時は各受講者から基幹相談支援センター等に連絡を</a:t>
            </a:r>
            <a:endParaRPr lang="en-US" altLang="ja-JP" sz="2400" b="1" dirty="0">
              <a:solidFill>
                <a:srgbClr val="FF0000"/>
              </a:solidFill>
              <a:latin typeface="UD デジタル 教科書体 NK-R" panose="02020400000000000000" pitchFamily="18" charset="-128"/>
              <a:ea typeface="UD デジタル 教科書体 NK-R" panose="02020400000000000000" pitchFamily="18" charset="-128"/>
            </a:endParaRPr>
          </a:p>
          <a:p>
            <a:pPr algn="l"/>
            <a:r>
              <a:rPr lang="ja-JP" altLang="en-US" sz="2400" b="1" dirty="0">
                <a:solidFill>
                  <a:srgbClr val="FF0000"/>
                </a:solidFill>
                <a:latin typeface="UD デジタル 教科書体 NK-R" panose="02020400000000000000" pitchFamily="18" charset="-128"/>
                <a:ea typeface="UD デジタル 教科書体 NK-R" panose="02020400000000000000" pitchFamily="18" charset="-128"/>
              </a:rPr>
              <a:t>　　入れて調整してください。</a:t>
            </a:r>
            <a:endParaRPr lang="en-US" altLang="ja-JP" sz="2400" b="1" dirty="0">
              <a:solidFill>
                <a:srgbClr val="FF0000"/>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540370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9" name="テキスト ボックス 3"/>
          <p:cNvSpPr txBox="1"/>
          <p:nvPr/>
        </p:nvSpPr>
        <p:spPr>
          <a:xfrm>
            <a:off x="704414" y="976716"/>
            <a:ext cx="10783172" cy="52783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sng" strike="noStrike" kern="1200" cap="none" spc="0" normalizeH="0" baseline="0" noProof="0" dirty="0">
                <a:ln>
                  <a:noFill/>
                </a:ln>
                <a:solidFill>
                  <a:prstClr val="black"/>
                </a:solidFill>
                <a:effectLst/>
                <a:uLnTx/>
                <a:uFillTx/>
                <a:latin typeface="HG丸ｺﾞｼｯｸM-PRO" panose="020F0400000000000000" pitchFamily="50" charset="-128"/>
                <a:ea typeface="HG丸ｺﾞｼｯｸM-PRO" panose="020F0400000000000000" pitchFamily="50" charset="-128"/>
                <a:cs typeface="メイリオ"/>
              </a:rPr>
              <a:t>事前</a:t>
            </a:r>
            <a:r>
              <a:rPr kumimoji="1" lang="ja-JP" altLang="en-US" sz="3600" b="1" i="0" u="sng" strike="noStrike" kern="1200" cap="none" spc="0" normalizeH="0" baseline="0" noProof="0" dirty="0">
                <a:ln>
                  <a:noFill/>
                </a:ln>
                <a:solidFill>
                  <a:prstClr val="black"/>
                </a:solidFill>
                <a:effectLst/>
                <a:uLnTx/>
                <a:uFillTx/>
                <a:latin typeface="HG丸ｺﾞｼｯｸM-PRO" panose="020F0400000000000000" pitchFamily="50" charset="-128"/>
                <a:ea typeface="HG丸ｺﾞｼｯｸM-PRO" panose="020F0400000000000000" pitchFamily="50" charset="-128"/>
                <a:cs typeface="メイリオ" pitchFamily="50" charset="-128"/>
              </a:rPr>
              <a:t>課題２のダウンロード</a:t>
            </a:r>
            <a:endParaRPr kumimoji="1" lang="en-US" altLang="ja-JP" sz="3600" b="1" i="0" u="sng" strike="noStrike" kern="1200" cap="none" spc="0" normalizeH="0" baseline="0" noProof="0" dirty="0">
              <a:ln>
                <a:noFill/>
              </a:ln>
              <a:solidFill>
                <a:prstClr val="black"/>
              </a:solidFill>
              <a:effectLst/>
              <a:uLnTx/>
              <a:uFillTx/>
              <a:latin typeface="HG丸ｺﾞｼｯｸM-PRO" panose="020F0400000000000000" pitchFamily="50" charset="-128"/>
              <a:ea typeface="HG丸ｺﾞｼｯｸM-PRO" panose="020F0400000000000000"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b="1" dirty="0">
              <a:solidFill>
                <a:prstClr val="black"/>
              </a:solidFill>
              <a:latin typeface="UD デジタル 教科書体 NK-R" panose="02020400000000000000" pitchFamily="18" charset="-128"/>
              <a:ea typeface="UD デジタル 教科書体 NK-R" panose="02020400000000000000" pitchFamily="18" charset="-128"/>
              <a:cs typeface="メイリオ"/>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b="1" dirty="0">
              <a:solidFill>
                <a:prstClr val="black"/>
              </a:solidFill>
              <a:latin typeface="UD デジタル 教科書体 NK-R" panose="02020400000000000000" pitchFamily="18" charset="-128"/>
              <a:ea typeface="UD デジタル 教科書体 NK-R" panose="02020400000000000000" pitchFamily="18" charset="-128"/>
              <a:cs typeface="メイリオ"/>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b="1" dirty="0">
              <a:solidFill>
                <a:prstClr val="black"/>
              </a:solidFill>
              <a:latin typeface="UD デジタル 教科書体 NK-R" panose="02020400000000000000" pitchFamily="18" charset="-128"/>
              <a:ea typeface="UD デジタル 教科書体 NK-R" panose="02020400000000000000" pitchFamily="18" charset="-128"/>
              <a:cs typeface="メイリオ"/>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メイリオ"/>
              </a:rPr>
              <a:t>　　</a:t>
            </a:r>
            <a:r>
              <a:rPr kumimoji="1" lang="ja-JP" altLang="en-US" sz="2800" b="1"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メイリオ"/>
              </a:rPr>
              <a:t>以下の資料をダウンロードして使用してください</a:t>
            </a:r>
            <a:endParaRPr kumimoji="1" lang="en-US" altLang="ja-JP" sz="2800" b="1"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メイリオ"/>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prstClr val="black"/>
              </a:solidFill>
              <a:effectLst/>
              <a:uLnTx/>
              <a:uFillTx/>
              <a:latin typeface="HG丸ｺﾞｼｯｸM-PRO" panose="020F0400000000000000" pitchFamily="50" charset="-128"/>
              <a:ea typeface="HG丸ｺﾞｼｯｸM-PRO" panose="020F0400000000000000" pitchFamily="50" charset="-128"/>
              <a:cs typeface="メイリオ"/>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メイリオ"/>
              </a:rPr>
              <a:t>　　</a:t>
            </a:r>
            <a:r>
              <a:rPr kumimoji="1" lang="en-US" altLang="ja-JP" sz="20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メイリオ"/>
              </a:rPr>
              <a:t>Excel</a:t>
            </a:r>
            <a:r>
              <a:rPr kumimoji="1" lang="ja-JP" altLang="en-US" sz="20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メイリオ"/>
              </a:rPr>
              <a:t>　</a:t>
            </a:r>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cs typeface="メイリオ"/>
              </a:rPr>
              <a:t>ファイル名：「事前課題２」　</a:t>
            </a:r>
            <a:endParaRPr lang="en-US" altLang="ja-JP" sz="2400" dirty="0">
              <a:solidFill>
                <a:prstClr val="black"/>
              </a:solidFill>
              <a:latin typeface="UD デジタル 教科書体 NK-R" panose="02020400000000000000" pitchFamily="18" charset="-128"/>
              <a:ea typeface="UD デジタル 教科書体 NK-R" panose="02020400000000000000" pitchFamily="18" charset="-128"/>
              <a:cs typeface="メイリオ"/>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cs typeface="メイリオ"/>
              </a:rPr>
              <a:t>　　　　　　　　　　シート①（</a:t>
            </a:r>
            <a:r>
              <a:rPr kumimoji="1" lang="ja-JP" altLang="en-US"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a:rPr>
              <a:t>申請者の現状）</a:t>
            </a:r>
            <a:endParaRPr lang="en-US" altLang="ja-JP" sz="2400" dirty="0">
              <a:solidFill>
                <a:prstClr val="black"/>
              </a:solidFill>
              <a:latin typeface="UD デジタル 教科書体 NK-R" panose="02020400000000000000" pitchFamily="18" charset="-128"/>
              <a:ea typeface="UD デジタル 教科書体 NK-R" panose="02020400000000000000" pitchFamily="18" charset="-128"/>
              <a:cs typeface="メイリオ"/>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400" dirty="0">
                <a:solidFill>
                  <a:prstClr val="black"/>
                </a:solidFill>
                <a:latin typeface="UD デジタル 教科書体 NK-R" panose="02020400000000000000" pitchFamily="18" charset="-128"/>
                <a:ea typeface="UD デジタル 教科書体 NK-R" panose="02020400000000000000" pitchFamily="18" charset="-128"/>
                <a:cs typeface="メイリオ"/>
              </a:rPr>
              <a:t>	</a:t>
            </a:r>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cs typeface="メイリオ"/>
              </a:rPr>
              <a:t>　　　　シート②（申請者の現状）</a:t>
            </a:r>
            <a:r>
              <a:rPr lang="en-US" altLang="ja-JP" sz="2400" dirty="0">
                <a:solidFill>
                  <a:prstClr val="black"/>
                </a:solidFill>
                <a:latin typeface="UD デジタル 教科書体 NK-R" panose="02020400000000000000" pitchFamily="18" charset="-128"/>
                <a:ea typeface="UD デジタル 教科書体 NK-R" panose="02020400000000000000" pitchFamily="18" charset="-128"/>
                <a:cs typeface="メイリオ"/>
              </a:rPr>
              <a:t>【</a:t>
            </a:r>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cs typeface="メイリオ"/>
              </a:rPr>
              <a:t>現在の生活</a:t>
            </a:r>
            <a:r>
              <a:rPr lang="en-US" altLang="ja-JP" sz="2400" dirty="0">
                <a:solidFill>
                  <a:prstClr val="black"/>
                </a:solidFill>
                <a:latin typeface="UD デジタル 教科書体 NK-R" panose="02020400000000000000" pitchFamily="18" charset="-128"/>
                <a:ea typeface="UD デジタル 教科書体 NK-R" panose="02020400000000000000" pitchFamily="18" charset="-128"/>
                <a:cs typeface="メイリオ"/>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a:rPr>
              <a:t>	</a:t>
            </a:r>
            <a:r>
              <a:rPr kumimoji="1" lang="ja-JP" altLang="en-US"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a:rPr>
              <a:t>　　　　シート③</a:t>
            </a:r>
            <a:r>
              <a:rPr kumimoji="1" lang="en-US" altLang="ja-JP"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a:rPr>
              <a:t>(</a:t>
            </a:r>
            <a:r>
              <a:rPr kumimoji="1" lang="ja-JP" altLang="en-US"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a:rPr>
              <a:t>事例の全体像）</a:t>
            </a:r>
            <a:endParaRPr lang="en-US" altLang="ja-JP" sz="2400" dirty="0">
              <a:solidFill>
                <a:prstClr val="black"/>
              </a:solidFill>
              <a:latin typeface="UD デジタル 教科書体 NK-R" panose="02020400000000000000" pitchFamily="18" charset="-128"/>
              <a:ea typeface="UD デジタル 教科書体 NK-R" panose="02020400000000000000" pitchFamily="18" charset="-128"/>
              <a:cs typeface="メイリオ"/>
            </a:endParaRPr>
          </a:p>
          <a:p>
            <a:pPr lvl="0">
              <a:defRPr/>
            </a:pPr>
            <a:r>
              <a:rPr lang="en-US" altLang="ja-JP" sz="2400" dirty="0">
                <a:solidFill>
                  <a:prstClr val="black"/>
                </a:solidFill>
                <a:latin typeface="UD デジタル 教科書体 NK-R" panose="02020400000000000000" pitchFamily="18" charset="-128"/>
                <a:ea typeface="UD デジタル 教科書体 NK-R" panose="02020400000000000000" pitchFamily="18" charset="-128"/>
                <a:cs typeface="メイリオ"/>
              </a:rPr>
              <a:t>	</a:t>
            </a:r>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cs typeface="メイリオ"/>
              </a:rPr>
              <a:t>　　　　シート④（ストレングス表）</a:t>
            </a:r>
            <a:endParaRPr lang="en-US" altLang="ja-JP" sz="2400" dirty="0">
              <a:solidFill>
                <a:prstClr val="black"/>
              </a:solidFill>
              <a:latin typeface="UD デジタル 教科書体 NK-R" panose="02020400000000000000" pitchFamily="18" charset="-128"/>
              <a:ea typeface="UD デジタル 教科書体 NK-R" panose="02020400000000000000" pitchFamily="18" charset="-128"/>
              <a:cs typeface="メイリオ"/>
            </a:endParaRPr>
          </a:p>
          <a:p>
            <a:pPr lvl="0">
              <a:defRPr/>
            </a:pPr>
            <a:r>
              <a:rPr kumimoji="1" lang="en-US" altLang="ja-JP"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a:rPr>
              <a:t>	</a:t>
            </a:r>
            <a:r>
              <a:rPr kumimoji="1" lang="ja-JP" altLang="en-US"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a:rPr>
              <a:t>　　　　シート⑤（</a:t>
            </a:r>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cs typeface="メイリオ"/>
              </a:rPr>
              <a:t>ニーズ整理表</a:t>
            </a:r>
            <a:r>
              <a:rPr kumimoji="1" lang="ja-JP" altLang="en-US"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a:rPr>
              <a:t>）</a:t>
            </a:r>
            <a:endParaRPr kumimoji="1" lang="en-US" altLang="ja-JP"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a:endParaRPr>
          </a:p>
          <a:p>
            <a:r>
              <a:rPr lang="en-US" altLang="ja-JP" sz="2400" dirty="0">
                <a:latin typeface="UD デジタル 教科書体 NK-R" panose="02020400000000000000" pitchFamily="18" charset="-128"/>
                <a:ea typeface="UD デジタル 教科書体 NK-R" panose="02020400000000000000" pitchFamily="18" charset="-128"/>
              </a:rPr>
              <a:t>	</a:t>
            </a:r>
            <a:r>
              <a:rPr lang="ja-JP" altLang="en-US" sz="2400" dirty="0">
                <a:latin typeface="UD デジタル 教科書体 NK-R" panose="02020400000000000000" pitchFamily="18" charset="-128"/>
                <a:ea typeface="UD デジタル 教科書体 NK-R" panose="02020400000000000000" pitchFamily="18" charset="-128"/>
              </a:rPr>
              <a:t>　　　　シート⑥（サービス等利用計画案）</a:t>
            </a:r>
            <a:endParaRPr lang="en-US" altLang="ja-JP" sz="2400" dirty="0">
              <a:latin typeface="UD デジタル 教科書体 NK-R" panose="02020400000000000000" pitchFamily="18" charset="-128"/>
              <a:ea typeface="UD デジタル 教科書体 NK-R" panose="02020400000000000000" pitchFamily="18" charset="-128"/>
            </a:endParaRPr>
          </a:p>
          <a:p>
            <a:r>
              <a:rPr lang="en-US" altLang="ja-JP" sz="2400" dirty="0">
                <a:latin typeface="UD デジタル 教科書体 NK-R" panose="02020400000000000000" pitchFamily="18" charset="-128"/>
                <a:ea typeface="UD デジタル 教科書体 NK-R" panose="02020400000000000000" pitchFamily="18" charset="-128"/>
              </a:rPr>
              <a:t>	</a:t>
            </a:r>
            <a:r>
              <a:rPr lang="ja-JP" altLang="en-US" sz="2400" dirty="0">
                <a:latin typeface="UD デジタル 教科書体 NK-R" panose="02020400000000000000" pitchFamily="18" charset="-128"/>
                <a:ea typeface="UD デジタル 教科書体 NK-R" panose="02020400000000000000" pitchFamily="18" charset="-128"/>
              </a:rPr>
              <a:t>　　　　シート⑦（週間計画表）</a:t>
            </a:r>
            <a:endParaRPr kumimoji="1" lang="en-US" altLang="ja-JP" sz="240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HG丸ｺﾞｼｯｸM-PRO" panose="020F0400000000000000" pitchFamily="50" charset="-128"/>
              <a:ea typeface="HG丸ｺﾞｼｯｸM-PRO" panose="020F0400000000000000" pitchFamily="50" charset="-128"/>
              <a:cs typeface="メイリオ"/>
            </a:endParaRPr>
          </a:p>
        </p:txBody>
      </p:sp>
      <p:sp>
        <p:nvSpPr>
          <p:cNvPr id="1340" name="スライド番号プレースホルダ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D889E0-CAB2-4699-909D-B9A88D47ACBE}" type="slidenum">
              <a:rPr kumimoji="0" lang="en-US" sz="1400" b="1" i="0" u="none" strike="noStrike" kern="1200" cap="none" spc="0" normalizeH="0" baseline="0" noProof="0">
                <a:ln>
                  <a:noFill/>
                </a:ln>
                <a:solidFill>
                  <a:prstClr val="black">
                    <a:lumMod val="85000"/>
                    <a:lumOff val="1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1" i="0" u="none" strike="noStrike" kern="1200" cap="none" spc="0" normalizeH="0" baseline="0" noProof="0">
              <a:ln>
                <a:noFill/>
              </a:ln>
              <a:solidFill>
                <a:prstClr val="black">
                  <a:lumMod val="85000"/>
                  <a:lumOff val="15000"/>
                </a:prstClr>
              </a:solidFill>
              <a:effectLst/>
              <a:uLnTx/>
              <a:uFillTx/>
              <a:latin typeface="Calibri"/>
              <a:ea typeface="+mn-ea"/>
              <a:cs typeface="+mn-cs"/>
            </a:endParaRPr>
          </a:p>
        </p:txBody>
      </p:sp>
      <p:sp>
        <p:nvSpPr>
          <p:cNvPr id="1341" name="角丸四角形 5"/>
          <p:cNvSpPr/>
          <p:nvPr/>
        </p:nvSpPr>
        <p:spPr>
          <a:xfrm>
            <a:off x="2128782" y="6054578"/>
            <a:ext cx="7934436" cy="58856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solidFill>
                  <a:prstClr val="white"/>
                </a:solidFill>
                <a:latin typeface="UD デジタル 教科書体 NK-R" panose="02020400000000000000" pitchFamily="18" charset="-128"/>
                <a:ea typeface="UD デジタル 教科書体 NK-R" panose="02020400000000000000" pitchFamily="18" charset="-128"/>
                <a:cs typeface="メイリオ"/>
              </a:rPr>
              <a:t>７</a:t>
            </a:r>
            <a:r>
              <a:rPr kumimoji="1" lang="ja-JP" altLang="en-US" sz="2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メイリオ"/>
              </a:rPr>
              <a:t>／</a:t>
            </a:r>
            <a:r>
              <a:rPr lang="ja-JP" altLang="en-US" sz="2400" b="1" dirty="0">
                <a:solidFill>
                  <a:prstClr val="white"/>
                </a:solidFill>
                <a:latin typeface="UD デジタル 教科書体 NK-R" panose="02020400000000000000" pitchFamily="18" charset="-128"/>
                <a:ea typeface="UD デジタル 教科書体 NK-R" panose="02020400000000000000" pitchFamily="18" charset="-128"/>
                <a:cs typeface="メイリオ"/>
              </a:rPr>
              <a:t>１８</a:t>
            </a:r>
            <a:r>
              <a:rPr kumimoji="1" lang="ja-JP" altLang="en-US" sz="2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メイリオ"/>
              </a:rPr>
              <a:t>から協会のＨＰよりダウンロード可能です。</a:t>
            </a:r>
          </a:p>
        </p:txBody>
      </p:sp>
      <p:sp>
        <p:nvSpPr>
          <p:cNvPr id="1342" name="正方形/長方形 8"/>
          <p:cNvSpPr/>
          <p:nvPr/>
        </p:nvSpPr>
        <p:spPr>
          <a:xfrm>
            <a:off x="920004" y="2788920"/>
            <a:ext cx="10783171" cy="3092364"/>
          </a:xfrm>
          <a:prstGeom prst="rect">
            <a:avLst/>
          </a:prstGeom>
          <a:noFill/>
          <a:ln w="698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ゴシック" panose="020B0609070205080204" pitchFamily="49" charset="-128"/>
              <a:cs typeface="+mn-cs"/>
            </a:endParaRPr>
          </a:p>
        </p:txBody>
      </p:sp>
    </p:spTree>
    <p:extLst>
      <p:ext uri="{BB962C8B-B14F-4D97-AF65-F5344CB8AC3E}">
        <p14:creationId xmlns:p14="http://schemas.microsoft.com/office/powerpoint/2010/main" val="2468594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4" name="タイトル 1"/>
          <p:cNvSpPr>
            <a:spLocks noGrp="1"/>
          </p:cNvSpPr>
          <p:nvPr>
            <p:ph type="title"/>
          </p:nvPr>
        </p:nvSpPr>
        <p:spPr>
          <a:xfrm>
            <a:off x="769405" y="527107"/>
            <a:ext cx="8917934" cy="874595"/>
          </a:xfrm>
        </p:spPr>
        <p:txBody>
          <a:bodyPr/>
          <a:lstStyle/>
          <a:p>
            <a:pPr algn="l"/>
            <a:r>
              <a:rPr kumimoji="1" lang="ja-JP" altLang="en-US" sz="3600" u="sng" dirty="0">
                <a:solidFill>
                  <a:schemeClr val="tx1"/>
                </a:solidFill>
                <a:latin typeface="HG丸ｺﾞｼｯｸM-PRO" panose="020F0400000000000000" pitchFamily="50" charset="-128"/>
                <a:ea typeface="HG丸ｺﾞｼｯｸM-PRO" panose="020F0400000000000000" pitchFamily="50" charset="-128"/>
              </a:rPr>
              <a:t>実地研修</a:t>
            </a:r>
            <a:r>
              <a:rPr kumimoji="1" lang="en-US" altLang="ja-JP" sz="3600" u="sng" dirty="0">
                <a:solidFill>
                  <a:schemeClr val="tx1"/>
                </a:solidFill>
                <a:latin typeface="HG丸ｺﾞｼｯｸM-PRO" panose="020F0400000000000000" pitchFamily="50" charset="-128"/>
                <a:ea typeface="HG丸ｺﾞｼｯｸM-PRO" panose="020F0400000000000000" pitchFamily="50" charset="-128"/>
              </a:rPr>
              <a:t>2</a:t>
            </a:r>
            <a:r>
              <a:rPr lang="ja-JP" altLang="en-US" sz="3600" u="sng" dirty="0">
                <a:solidFill>
                  <a:schemeClr val="tx1"/>
                </a:solidFill>
                <a:latin typeface="HG丸ｺﾞｼｯｸM-PRO" panose="020F0400000000000000" pitchFamily="50" charset="-128"/>
                <a:ea typeface="HG丸ｺﾞｼｯｸM-PRO" panose="020F0400000000000000" pitchFamily="50" charset="-128"/>
              </a:rPr>
              <a:t>の流れ</a:t>
            </a:r>
            <a:endParaRPr kumimoji="1" lang="ja-JP" altLang="en-US" sz="3600" u="sng" dirty="0">
              <a:solidFill>
                <a:schemeClr val="tx1"/>
              </a:solidFill>
              <a:latin typeface="HG丸ｺﾞｼｯｸM-PRO" panose="020F0400000000000000" pitchFamily="50" charset="-128"/>
              <a:ea typeface="HG丸ｺﾞｼｯｸM-PRO" panose="020F0400000000000000" pitchFamily="50" charset="-128"/>
            </a:endParaRPr>
          </a:p>
        </p:txBody>
      </p:sp>
      <p:sp>
        <p:nvSpPr>
          <p:cNvPr id="1345" name="テキスト プレースホルダー 3"/>
          <p:cNvSpPr>
            <a:spLocks noGrp="1"/>
          </p:cNvSpPr>
          <p:nvPr>
            <p:ph type="body" sz="half" idx="2"/>
          </p:nvPr>
        </p:nvSpPr>
        <p:spPr>
          <a:xfrm>
            <a:off x="769405" y="1594034"/>
            <a:ext cx="11146702" cy="5002075"/>
          </a:xfrm>
        </p:spPr>
        <p:txBody>
          <a:bodyPr>
            <a:noAutofit/>
          </a:bodyPr>
          <a:lstStyle/>
          <a:p>
            <a:pPr algn="l"/>
            <a:r>
              <a:rPr lang="ja-JP" altLang="en-US" sz="3200" dirty="0">
                <a:latin typeface="UD デジタル 教科書体 NK-R" panose="02020400000000000000" pitchFamily="18" charset="-128"/>
                <a:ea typeface="UD デジタル 教科書体 NK-R" panose="02020400000000000000" pitchFamily="18" charset="-128"/>
              </a:rPr>
              <a:t>① 事前課題：様式をダウンロードし、</a:t>
            </a:r>
            <a:r>
              <a:rPr lang="ja-JP" altLang="en-US" sz="3200" u="sng" dirty="0">
                <a:latin typeface="UD デジタル 教科書体 NK-R" panose="02020400000000000000" pitchFamily="18" charset="-128"/>
                <a:ea typeface="UD デジタル 教科書体 NK-R" panose="02020400000000000000" pitchFamily="18" charset="-128"/>
              </a:rPr>
              <a:t>各自選定した事例について</a:t>
            </a:r>
            <a:endParaRPr lang="en-US" altLang="ja-JP" sz="3200" u="sng" dirty="0">
              <a:latin typeface="UD デジタル 教科書体 NK-R" panose="02020400000000000000" pitchFamily="18" charset="-128"/>
              <a:ea typeface="UD デジタル 教科書体 NK-R" panose="02020400000000000000" pitchFamily="18" charset="-128"/>
            </a:endParaRPr>
          </a:p>
          <a:p>
            <a:pPr algn="l"/>
            <a:r>
              <a:rPr lang="ja-JP" altLang="en-US" sz="3200" dirty="0">
                <a:latin typeface="UD デジタル 教科書体 NK-R" panose="02020400000000000000" pitchFamily="18" charset="-128"/>
                <a:ea typeface="UD デジタル 教科書体 NK-R" panose="02020400000000000000" pitchFamily="18" charset="-128"/>
              </a:rPr>
              <a:t>　　 　　　　　　　　　</a:t>
            </a:r>
            <a:r>
              <a:rPr lang="ja-JP" altLang="en-US" sz="3200" u="sng" dirty="0">
                <a:latin typeface="UD デジタル 教科書体 NK-R" panose="02020400000000000000" pitchFamily="18" charset="-128"/>
                <a:ea typeface="UD デジタル 教科書体 NK-R" panose="02020400000000000000" pitchFamily="18" charset="-128"/>
              </a:rPr>
              <a:t>ワークシート①～⑦を作成する。</a:t>
            </a:r>
            <a:endParaRPr lang="en-US" altLang="ja-JP" sz="3200" u="sng" dirty="0">
              <a:latin typeface="UD デジタル 教科書体 NK-R" panose="02020400000000000000" pitchFamily="18" charset="-128"/>
              <a:ea typeface="UD デジタル 教科書体 NK-R" panose="02020400000000000000" pitchFamily="18" charset="-128"/>
            </a:endParaRPr>
          </a:p>
          <a:p>
            <a:pPr algn="l"/>
            <a:endParaRPr lang="en-US" altLang="ja-JP" sz="3200" dirty="0">
              <a:latin typeface="UD デジタル 教科書体 NK-R" panose="02020400000000000000" pitchFamily="18" charset="-128"/>
              <a:ea typeface="UD デジタル 教科書体 NK-R" panose="02020400000000000000" pitchFamily="18" charset="-128"/>
            </a:endParaRPr>
          </a:p>
          <a:p>
            <a:pPr algn="l"/>
            <a:r>
              <a:rPr lang="ja-JP" altLang="en-US" sz="3200" dirty="0">
                <a:latin typeface="UD デジタル 教科書体 NK-R" panose="02020400000000000000" pitchFamily="18" charset="-128"/>
                <a:ea typeface="UD デジタル 教科書体 NK-R" panose="02020400000000000000" pitchFamily="18" charset="-128"/>
              </a:rPr>
              <a:t>② 日程調整：</a:t>
            </a:r>
            <a:r>
              <a:rPr lang="ja-JP" altLang="en-US" sz="3200" u="sng" dirty="0">
                <a:latin typeface="UD デジタル 教科書体 NK-R" panose="02020400000000000000" pitchFamily="18" charset="-128"/>
                <a:ea typeface="UD デジタル 教科書体 NK-R" panose="02020400000000000000" pitchFamily="18" charset="-128"/>
              </a:rPr>
              <a:t>基幹相談支援センターとの日程調整</a:t>
            </a:r>
            <a:endParaRPr lang="en-US" altLang="ja-JP" sz="3200" u="sng" dirty="0">
              <a:latin typeface="UD デジタル 教科書体 NK-R" panose="02020400000000000000" pitchFamily="18" charset="-128"/>
              <a:ea typeface="UD デジタル 教科書体 NK-R" panose="02020400000000000000" pitchFamily="18" charset="-128"/>
            </a:endParaRPr>
          </a:p>
          <a:p>
            <a:pPr algn="l"/>
            <a:r>
              <a:rPr lang="ja-JP" altLang="en-US" sz="3200" dirty="0">
                <a:solidFill>
                  <a:srgbClr val="C00000"/>
                </a:solidFill>
                <a:latin typeface="UD デジタル 教科書体 NK-R" panose="02020400000000000000" pitchFamily="18" charset="-128"/>
                <a:ea typeface="UD デジタル 教科書体 NK-R" panose="02020400000000000000" pitchFamily="18" charset="-128"/>
              </a:rPr>
              <a:t>　　　　　　　　　　　　</a:t>
            </a:r>
            <a:r>
              <a:rPr lang="en-US" altLang="ja-JP" sz="3200" dirty="0">
                <a:solidFill>
                  <a:srgbClr val="C00000"/>
                </a:solidFill>
                <a:latin typeface="UD デジタル 教科書体 NK-R" panose="02020400000000000000" pitchFamily="18" charset="-128"/>
                <a:ea typeface="UD デジタル 教科書体 NK-R" panose="02020400000000000000" pitchFamily="18" charset="-128"/>
              </a:rPr>
              <a:t>※</a:t>
            </a:r>
            <a:r>
              <a:rPr lang="ja-JP" altLang="en-US" sz="3200" dirty="0">
                <a:solidFill>
                  <a:srgbClr val="C00000"/>
                </a:solidFill>
                <a:latin typeface="UD デジタル 教科書体 NK-R" panose="02020400000000000000" pitchFamily="18" charset="-128"/>
                <a:ea typeface="UD デジタル 教科書体 NK-R" panose="02020400000000000000" pitchFamily="18" charset="-128"/>
              </a:rPr>
              <a:t>日時調整は早めに行なってください。</a:t>
            </a:r>
            <a:endParaRPr lang="en-US" altLang="ja-JP" sz="3200" u="sng" dirty="0">
              <a:solidFill>
                <a:srgbClr val="C00000"/>
              </a:solidFill>
              <a:latin typeface="UD デジタル 教科書体 NK-R" panose="02020400000000000000" pitchFamily="18" charset="-128"/>
              <a:ea typeface="UD デジタル 教科書体 NK-R" panose="02020400000000000000" pitchFamily="18" charset="-128"/>
            </a:endParaRPr>
          </a:p>
          <a:p>
            <a:pPr algn="l"/>
            <a:endParaRPr lang="en-US" altLang="ja-JP" sz="3200" dirty="0">
              <a:latin typeface="UD デジタル 教科書体 NK-R" panose="02020400000000000000" pitchFamily="18" charset="-128"/>
              <a:ea typeface="UD デジタル 教科書体 NK-R" panose="02020400000000000000" pitchFamily="18" charset="-128"/>
            </a:endParaRPr>
          </a:p>
          <a:p>
            <a:pPr algn="l"/>
            <a:r>
              <a:rPr lang="ja-JP" altLang="en-US" sz="3200" dirty="0">
                <a:latin typeface="UD デジタル 教科書体 NK-R" panose="02020400000000000000" pitchFamily="18" charset="-128"/>
                <a:ea typeface="UD デジタル 教科書体 NK-R" panose="02020400000000000000" pitchFamily="18" charset="-128"/>
              </a:rPr>
              <a:t>③ 実地研修：作成したワークシート①～⑦、さらに本日記録した</a:t>
            </a:r>
            <a:endParaRPr lang="en-US" altLang="ja-JP" sz="3200" dirty="0">
              <a:latin typeface="UD デジタル 教科書体 NK-R" panose="02020400000000000000" pitchFamily="18" charset="-128"/>
              <a:ea typeface="UD デジタル 教科書体 NK-R" panose="02020400000000000000" pitchFamily="18" charset="-128"/>
            </a:endParaRPr>
          </a:p>
          <a:p>
            <a:pPr algn="l"/>
            <a:r>
              <a:rPr lang="ja-JP" altLang="en-US" sz="3200" dirty="0">
                <a:latin typeface="UD デジタル 教科書体 NK-R" panose="02020400000000000000" pitchFamily="18" charset="-128"/>
                <a:ea typeface="UD デジタル 教科書体 NK-R" panose="02020400000000000000" pitchFamily="18" charset="-128"/>
              </a:rPr>
              <a:t>　　　　　　　　　　　　</a:t>
            </a:r>
            <a:r>
              <a:rPr lang="ja-JP" altLang="en-US" sz="3200" dirty="0">
                <a:solidFill>
                  <a:srgbClr val="FF0000"/>
                </a:solidFill>
                <a:latin typeface="UD デジタル 教科書体 NK-R" panose="02020400000000000000" pitchFamily="18" charset="-128"/>
                <a:ea typeface="UD デジタル 教科書体 NK-R" panose="02020400000000000000" pitchFamily="18" charset="-128"/>
              </a:rPr>
              <a:t>「振り返り・評価シート」</a:t>
            </a:r>
            <a:r>
              <a:rPr lang="ja-JP" altLang="en-US" sz="3200" dirty="0">
                <a:latin typeface="UD デジタル 教科書体 NK-R" panose="02020400000000000000" pitchFamily="18" charset="-128"/>
                <a:ea typeface="UD デジタル 教科書体 NK-R" panose="02020400000000000000" pitchFamily="18" charset="-128"/>
              </a:rPr>
              <a:t>を持参して基幹相談支援</a:t>
            </a:r>
            <a:endParaRPr lang="en-US" altLang="ja-JP" sz="3200" dirty="0">
              <a:latin typeface="UD デジタル 教科書体 NK-R" panose="02020400000000000000" pitchFamily="18" charset="-128"/>
              <a:ea typeface="UD デジタル 教科書体 NK-R" panose="02020400000000000000" pitchFamily="18" charset="-128"/>
            </a:endParaRPr>
          </a:p>
          <a:p>
            <a:pPr algn="l"/>
            <a:r>
              <a:rPr lang="ja-JP" altLang="en-US" sz="3200" dirty="0">
                <a:latin typeface="UD デジタル 教科書体 NK-R" panose="02020400000000000000" pitchFamily="18" charset="-128"/>
                <a:ea typeface="UD デジタル 教科書体 NK-R" panose="02020400000000000000" pitchFamily="18" charset="-128"/>
              </a:rPr>
              <a:t>　　　　　　　　　　　 センターに出向く。</a:t>
            </a:r>
            <a:endParaRPr lang="en-US" altLang="ja-JP" sz="3200" dirty="0">
              <a:latin typeface="UD デジタル 教科書体 NK-R" panose="02020400000000000000" pitchFamily="18" charset="-128"/>
              <a:ea typeface="UD デジタル 教科書体 NK-R" panose="02020400000000000000" pitchFamily="18" charset="-128"/>
            </a:endParaRPr>
          </a:p>
          <a:p>
            <a:pPr algn="l"/>
            <a:r>
              <a:rPr lang="ja-JP" altLang="en-US" sz="2400" dirty="0">
                <a:latin typeface="HG丸ｺﾞｼｯｸM-PRO" panose="020F0400000000000000" pitchFamily="50" charset="-128"/>
                <a:ea typeface="HG丸ｺﾞｼｯｸM-PRO" panose="020F0400000000000000" pitchFamily="50" charset="-128"/>
              </a:rPr>
              <a:t>　</a:t>
            </a:r>
            <a:endParaRPr lang="en-US" altLang="ja-JP" sz="2400" dirty="0">
              <a:solidFill>
                <a:srgbClr val="C00000"/>
              </a:solidFill>
              <a:latin typeface="HG丸ｺﾞｼｯｸM-PRO" panose="020F0400000000000000" pitchFamily="50" charset="-128"/>
              <a:ea typeface="HG丸ｺﾞｼｯｸM-PRO" panose="020F0400000000000000" pitchFamily="50" charset="-128"/>
            </a:endParaRPr>
          </a:p>
        </p:txBody>
      </p:sp>
      <p:sp>
        <p:nvSpPr>
          <p:cNvPr id="1346" name="スライド番号プレースホルダー 4"/>
          <p:cNvSpPr>
            <a:spLocks noGrp="1"/>
          </p:cNvSpPr>
          <p:nvPr>
            <p:ph type="sldNum" sz="quarter" idx="12"/>
          </p:nvPr>
        </p:nvSpPr>
        <p:spPr/>
        <p:txBody>
          <a:bodyPr/>
          <a:lstStyle/>
          <a:p>
            <a:fld id="{5FD889E0-CAB2-4699-909D-B9A88D47ACBE}" type="slidenum">
              <a:rPr lang="en-US" smtClean="0"/>
              <a:pPr/>
              <a:t>6</a:t>
            </a:fld>
            <a:endParaRPr lang="en-US"/>
          </a:p>
        </p:txBody>
      </p:sp>
      <p:sp>
        <p:nvSpPr>
          <p:cNvPr id="1347" name="矢印: 下 2"/>
          <p:cNvSpPr/>
          <p:nvPr/>
        </p:nvSpPr>
        <p:spPr>
          <a:xfrm>
            <a:off x="4561643" y="2720417"/>
            <a:ext cx="666729" cy="59188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48" name="矢印: 下 7"/>
          <p:cNvSpPr/>
          <p:nvPr/>
        </p:nvSpPr>
        <p:spPr>
          <a:xfrm>
            <a:off x="4561643" y="4438679"/>
            <a:ext cx="666729" cy="59188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7414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21D5F-1D7F-96C2-250E-7A98CF8D860B}"/>
            </a:ext>
          </a:extLst>
        </p:cNvPr>
        <p:cNvGrpSpPr/>
        <p:nvPr/>
      </p:nvGrpSpPr>
      <p:grpSpPr>
        <a:xfrm>
          <a:off x="0" y="0"/>
          <a:ext cx="0" cy="0"/>
          <a:chOff x="0" y="0"/>
          <a:chExt cx="0" cy="0"/>
        </a:xfrm>
      </p:grpSpPr>
      <p:sp>
        <p:nvSpPr>
          <p:cNvPr id="1344" name="タイトル 1">
            <a:extLst>
              <a:ext uri="{FF2B5EF4-FFF2-40B4-BE49-F238E27FC236}">
                <a16:creationId xmlns:a16="http://schemas.microsoft.com/office/drawing/2014/main" id="{E0F0F29A-8FA5-188F-AAB6-7FC5DF43C65E}"/>
              </a:ext>
            </a:extLst>
          </p:cNvPr>
          <p:cNvSpPr>
            <a:spLocks noGrp="1"/>
          </p:cNvSpPr>
          <p:nvPr>
            <p:ph type="title"/>
          </p:nvPr>
        </p:nvSpPr>
        <p:spPr>
          <a:xfrm>
            <a:off x="769405" y="527107"/>
            <a:ext cx="8917934" cy="874595"/>
          </a:xfrm>
        </p:spPr>
        <p:txBody>
          <a:bodyPr/>
          <a:lstStyle/>
          <a:p>
            <a:pPr algn="l"/>
            <a:r>
              <a:rPr kumimoji="1" lang="ja-JP" altLang="en-US" sz="3600" u="sng" dirty="0">
                <a:solidFill>
                  <a:schemeClr val="tx1"/>
                </a:solidFill>
                <a:latin typeface="HG丸ｺﾞｼｯｸM-PRO" panose="020F0400000000000000" pitchFamily="50" charset="-128"/>
                <a:ea typeface="HG丸ｺﾞｼｯｸM-PRO" panose="020F0400000000000000" pitchFamily="50" charset="-128"/>
              </a:rPr>
              <a:t>実地研修</a:t>
            </a:r>
            <a:r>
              <a:rPr kumimoji="1" lang="en-US" altLang="ja-JP" sz="3600" u="sng" dirty="0">
                <a:solidFill>
                  <a:schemeClr val="tx1"/>
                </a:solidFill>
                <a:latin typeface="HG丸ｺﾞｼｯｸM-PRO" panose="020F0400000000000000" pitchFamily="50" charset="-128"/>
                <a:ea typeface="HG丸ｺﾞｼｯｸM-PRO" panose="020F0400000000000000" pitchFamily="50" charset="-128"/>
              </a:rPr>
              <a:t>2</a:t>
            </a:r>
            <a:r>
              <a:rPr lang="ja-JP" altLang="en-US" sz="3600" u="sng" dirty="0">
                <a:solidFill>
                  <a:schemeClr val="tx1"/>
                </a:solidFill>
                <a:latin typeface="HG丸ｺﾞｼｯｸM-PRO" panose="020F0400000000000000" pitchFamily="50" charset="-128"/>
                <a:ea typeface="HG丸ｺﾞｼｯｸM-PRO" panose="020F0400000000000000" pitchFamily="50" charset="-128"/>
              </a:rPr>
              <a:t>の流れ</a:t>
            </a:r>
            <a:endParaRPr kumimoji="1" lang="ja-JP" altLang="en-US" sz="3600" u="sng" dirty="0">
              <a:solidFill>
                <a:schemeClr val="tx1"/>
              </a:solidFill>
              <a:latin typeface="HG丸ｺﾞｼｯｸM-PRO" panose="020F0400000000000000" pitchFamily="50" charset="-128"/>
              <a:ea typeface="HG丸ｺﾞｼｯｸM-PRO" panose="020F0400000000000000" pitchFamily="50" charset="-128"/>
            </a:endParaRPr>
          </a:p>
        </p:txBody>
      </p:sp>
      <p:sp>
        <p:nvSpPr>
          <p:cNvPr id="1345" name="テキスト プレースホルダー 3">
            <a:extLst>
              <a:ext uri="{FF2B5EF4-FFF2-40B4-BE49-F238E27FC236}">
                <a16:creationId xmlns:a16="http://schemas.microsoft.com/office/drawing/2014/main" id="{4776D39B-069D-431F-CCF2-4A8AED9A7369}"/>
              </a:ext>
            </a:extLst>
          </p:cNvPr>
          <p:cNvSpPr>
            <a:spLocks noGrp="1"/>
          </p:cNvSpPr>
          <p:nvPr>
            <p:ph type="body" sz="half" idx="2"/>
          </p:nvPr>
        </p:nvSpPr>
        <p:spPr>
          <a:xfrm>
            <a:off x="769405" y="1594034"/>
            <a:ext cx="11146702" cy="5002075"/>
          </a:xfrm>
        </p:spPr>
        <p:txBody>
          <a:bodyPr>
            <a:noAutofit/>
          </a:bodyPr>
          <a:lstStyle/>
          <a:p>
            <a:pPr algn="l"/>
            <a:r>
              <a:rPr lang="ja-JP" altLang="en-US" sz="3200" dirty="0">
                <a:latin typeface="UD デジタル 教科書体 NK-R" panose="02020400000000000000" pitchFamily="18" charset="-128"/>
                <a:ea typeface="UD デジタル 教科書体 NK-R" panose="02020400000000000000" pitchFamily="18" charset="-128"/>
              </a:rPr>
              <a:t>① 受講者が演習３日間の振り返り評価シートをもとに、</a:t>
            </a:r>
            <a:endParaRPr lang="en-US" altLang="ja-JP" sz="3200" dirty="0">
              <a:latin typeface="UD デジタル 教科書体 NK-R" panose="02020400000000000000" pitchFamily="18" charset="-128"/>
              <a:ea typeface="UD デジタル 教科書体 NK-R" panose="02020400000000000000" pitchFamily="18" charset="-128"/>
            </a:endParaRPr>
          </a:p>
          <a:p>
            <a:pPr algn="l"/>
            <a:r>
              <a:rPr lang="ja-JP" altLang="en-US" sz="3200" dirty="0">
                <a:latin typeface="UD デジタル 教科書体 NK-R" panose="02020400000000000000" pitchFamily="18" charset="-128"/>
                <a:ea typeface="UD デジタル 教科書体 NK-R" panose="02020400000000000000" pitchFamily="18" charset="-128"/>
              </a:rPr>
              <a:t>　　研修受講によって得られた気づきや自己評価を報告します。</a:t>
            </a:r>
            <a:endParaRPr lang="en-US" altLang="ja-JP" sz="3200" dirty="0">
              <a:latin typeface="UD デジタル 教科書体 NK-R" panose="02020400000000000000" pitchFamily="18" charset="-128"/>
              <a:ea typeface="UD デジタル 教科書体 NK-R" panose="02020400000000000000" pitchFamily="18" charset="-128"/>
            </a:endParaRPr>
          </a:p>
          <a:p>
            <a:pPr algn="l"/>
            <a:r>
              <a:rPr lang="ja-JP" altLang="en-US" sz="3200" dirty="0">
                <a:latin typeface="UD デジタル 教科書体 NK-R" panose="02020400000000000000" pitchFamily="18" charset="-128"/>
                <a:ea typeface="UD デジタル 教科書体 NK-R" panose="02020400000000000000" pitchFamily="18" charset="-128"/>
              </a:rPr>
              <a:t>②受講者が作成した事前課題にも基づき、ケースレポートを</a:t>
            </a:r>
            <a:br>
              <a:rPr lang="en-US" altLang="ja-JP" sz="3200" dirty="0">
                <a:latin typeface="UD デジタル 教科書体 NK-R" panose="02020400000000000000" pitchFamily="18" charset="-128"/>
                <a:ea typeface="UD デジタル 教科書体 NK-R" panose="02020400000000000000" pitchFamily="18" charset="-128"/>
              </a:rPr>
            </a:br>
            <a:r>
              <a:rPr lang="ja-JP" altLang="en-US" sz="3200" dirty="0">
                <a:latin typeface="UD デジタル 教科書体 NK-R" panose="02020400000000000000" pitchFamily="18" charset="-128"/>
                <a:ea typeface="UD デジタル 教科書体 NK-R" panose="02020400000000000000" pitchFamily="18" charset="-128"/>
              </a:rPr>
              <a:t>　　していただきます。（基本情報・ニーズ整理表まで）</a:t>
            </a:r>
            <a:endParaRPr lang="en-US" altLang="ja-JP" sz="3200" dirty="0">
              <a:latin typeface="UD デジタル 教科書体 NK-R" panose="02020400000000000000" pitchFamily="18" charset="-128"/>
              <a:ea typeface="UD デジタル 教科書体 NK-R" panose="02020400000000000000" pitchFamily="18" charset="-128"/>
            </a:endParaRPr>
          </a:p>
          <a:p>
            <a:pPr algn="l"/>
            <a:r>
              <a:rPr lang="ja-JP" altLang="en-US" sz="3200" dirty="0">
                <a:solidFill>
                  <a:srgbClr val="FF0000"/>
                </a:solidFill>
                <a:latin typeface="UD デジタル 教科書体 NK-R" panose="02020400000000000000" pitchFamily="18" charset="-128"/>
                <a:ea typeface="UD デジタル 教科書体 NK-R" panose="02020400000000000000" pitchFamily="18" charset="-128"/>
              </a:rPr>
              <a:t>③基幹相談支援センター等からニーズ整理に関し、根拠の確認、</a:t>
            </a:r>
            <a:br>
              <a:rPr lang="en-US" altLang="ja-JP" sz="3200" dirty="0">
                <a:solidFill>
                  <a:srgbClr val="FF0000"/>
                </a:solidFill>
                <a:latin typeface="UD デジタル 教科書体 NK-R" panose="02020400000000000000" pitchFamily="18" charset="-128"/>
                <a:ea typeface="UD デジタル 教科書体 NK-R" panose="02020400000000000000" pitchFamily="18" charset="-128"/>
              </a:rPr>
            </a:br>
            <a:r>
              <a:rPr lang="ja-JP" altLang="en-US" sz="3200" dirty="0">
                <a:solidFill>
                  <a:srgbClr val="FF0000"/>
                </a:solidFill>
                <a:latin typeface="UD デジタル 教科書体 NK-R" panose="02020400000000000000" pitchFamily="18" charset="-128"/>
                <a:ea typeface="UD デジタル 教科書体 NK-R" panose="02020400000000000000" pitchFamily="18" charset="-128"/>
              </a:rPr>
              <a:t>　　整合性などの確認をしていただきます。</a:t>
            </a:r>
            <a:endParaRPr lang="en-US" altLang="ja-JP" sz="3200" dirty="0">
              <a:solidFill>
                <a:srgbClr val="FF0000"/>
              </a:solidFill>
              <a:latin typeface="UD デジタル 教科書体 NK-R" panose="02020400000000000000" pitchFamily="18" charset="-128"/>
              <a:ea typeface="UD デジタル 教科書体 NK-R" panose="02020400000000000000" pitchFamily="18" charset="-128"/>
            </a:endParaRPr>
          </a:p>
          <a:p>
            <a:pPr algn="l"/>
            <a:r>
              <a:rPr lang="ja-JP" altLang="en-US" sz="3200" dirty="0">
                <a:latin typeface="UD デジタル 教科書体 NK-R" panose="02020400000000000000" pitchFamily="18" charset="-128"/>
                <a:ea typeface="UD デジタル 教科書体 NK-R" panose="02020400000000000000" pitchFamily="18" charset="-128"/>
              </a:rPr>
              <a:t>④受講者が作成したサービス等利用計画案について説明します。</a:t>
            </a:r>
            <a:endParaRPr lang="en-US" altLang="ja-JP" sz="3200" dirty="0">
              <a:latin typeface="UD デジタル 教科書体 NK-R" panose="02020400000000000000" pitchFamily="18" charset="-128"/>
              <a:ea typeface="UD デジタル 教科書体 NK-R" panose="02020400000000000000" pitchFamily="18" charset="-128"/>
            </a:endParaRPr>
          </a:p>
          <a:p>
            <a:pPr algn="l"/>
            <a:r>
              <a:rPr lang="ja-JP" altLang="en-US" sz="3200" dirty="0">
                <a:solidFill>
                  <a:srgbClr val="FF0000"/>
                </a:solidFill>
                <a:latin typeface="UD デジタル 教科書体 NK-R" panose="02020400000000000000" pitchFamily="18" charset="-128"/>
                <a:ea typeface="UD デジタル 教科書体 NK-R" panose="02020400000000000000" pitchFamily="18" charset="-128"/>
              </a:rPr>
              <a:t>⑤基幹相談支援センター等から計画の確認、評価をしていただき</a:t>
            </a:r>
            <a:br>
              <a:rPr lang="en-US" altLang="ja-JP" sz="3200" dirty="0">
                <a:solidFill>
                  <a:srgbClr val="FF0000"/>
                </a:solidFill>
                <a:latin typeface="UD デジタル 教科書体 NK-R" panose="02020400000000000000" pitchFamily="18" charset="-128"/>
                <a:ea typeface="UD デジタル 教科書体 NK-R" panose="02020400000000000000" pitchFamily="18" charset="-128"/>
              </a:rPr>
            </a:br>
            <a:r>
              <a:rPr lang="ja-JP" altLang="en-US" sz="3200" dirty="0">
                <a:solidFill>
                  <a:srgbClr val="FF0000"/>
                </a:solidFill>
                <a:latin typeface="UD デジタル 教科書体 NK-R" panose="02020400000000000000" pitchFamily="18" charset="-128"/>
                <a:ea typeface="UD デジタル 教科書体 NK-R" panose="02020400000000000000" pitchFamily="18" charset="-128"/>
              </a:rPr>
              <a:t>　　ます。</a:t>
            </a:r>
            <a:endParaRPr lang="en-US" altLang="ja-JP" sz="2400" dirty="0">
              <a:solidFill>
                <a:srgbClr val="FF0000"/>
              </a:solidFill>
              <a:latin typeface="HG丸ｺﾞｼｯｸM-PRO" panose="020F0400000000000000" pitchFamily="50" charset="-128"/>
              <a:ea typeface="HG丸ｺﾞｼｯｸM-PRO" panose="020F0400000000000000" pitchFamily="50" charset="-128"/>
            </a:endParaRPr>
          </a:p>
        </p:txBody>
      </p:sp>
      <p:sp>
        <p:nvSpPr>
          <p:cNvPr id="1346" name="スライド番号プレースホルダー 4">
            <a:extLst>
              <a:ext uri="{FF2B5EF4-FFF2-40B4-BE49-F238E27FC236}">
                <a16:creationId xmlns:a16="http://schemas.microsoft.com/office/drawing/2014/main" id="{D530867C-F470-C9D3-84B9-FA95A5A558D8}"/>
              </a:ext>
            </a:extLst>
          </p:cNvPr>
          <p:cNvSpPr>
            <a:spLocks noGrp="1"/>
          </p:cNvSpPr>
          <p:nvPr>
            <p:ph type="sldNum" sz="quarter" idx="12"/>
          </p:nvPr>
        </p:nvSpPr>
        <p:spPr/>
        <p:txBody>
          <a:bodyPr/>
          <a:lstStyle/>
          <a:p>
            <a:fld id="{5FD889E0-CAB2-4699-909D-B9A88D47ACBE}" type="slidenum">
              <a:rPr lang="en-US" smtClean="0"/>
              <a:pPr/>
              <a:t>7</a:t>
            </a:fld>
            <a:endParaRPr lang="en-US"/>
          </a:p>
        </p:txBody>
      </p:sp>
    </p:spTree>
    <p:extLst>
      <p:ext uri="{BB962C8B-B14F-4D97-AF65-F5344CB8AC3E}">
        <p14:creationId xmlns:p14="http://schemas.microsoft.com/office/powerpoint/2010/main" val="2971722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0" name="タイトル 1"/>
          <p:cNvSpPr>
            <a:spLocks noGrp="1"/>
          </p:cNvSpPr>
          <p:nvPr>
            <p:ph type="title"/>
          </p:nvPr>
        </p:nvSpPr>
        <p:spPr>
          <a:xfrm>
            <a:off x="713612" y="667513"/>
            <a:ext cx="8533621" cy="672895"/>
          </a:xfrm>
        </p:spPr>
        <p:txBody>
          <a:bodyPr/>
          <a:lstStyle/>
          <a:p>
            <a:pPr algn="l"/>
            <a:r>
              <a:rPr kumimoji="1" lang="ja-JP" altLang="en-US" sz="3600" u="sng" dirty="0">
                <a:solidFill>
                  <a:schemeClr val="tx1"/>
                </a:solidFill>
                <a:latin typeface="HG丸ｺﾞｼｯｸM-PRO" panose="020F0400000000000000" pitchFamily="50" charset="-128"/>
                <a:ea typeface="HG丸ｺﾞｼｯｸM-PRO" panose="020F0400000000000000" pitchFamily="50" charset="-128"/>
              </a:rPr>
              <a:t>事前課題２の内容について</a:t>
            </a:r>
          </a:p>
        </p:txBody>
      </p:sp>
      <p:sp>
        <p:nvSpPr>
          <p:cNvPr id="1351" name="テキスト プレースホルダー 3"/>
          <p:cNvSpPr>
            <a:spLocks noGrp="1"/>
          </p:cNvSpPr>
          <p:nvPr>
            <p:ph type="body" sz="half" idx="2"/>
          </p:nvPr>
        </p:nvSpPr>
        <p:spPr>
          <a:xfrm>
            <a:off x="713612" y="1463041"/>
            <a:ext cx="10424865" cy="5084064"/>
          </a:xfrm>
        </p:spPr>
        <p:txBody>
          <a:bodyPr>
            <a:normAutofit/>
          </a:bodyPr>
          <a:lstStyle/>
          <a:p>
            <a:pPr algn="l"/>
            <a:r>
              <a:rPr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ご自身が関わる事例について、事例の概要やアセスメント、ニーズ整理などを以下のワークシートに記入し作成してください。</a:t>
            </a:r>
            <a:endParaRPr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pPr algn="l"/>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　　　シート①（申請者の現状）</a:t>
            </a:r>
            <a:endParaRPr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シート②（申請者の現状</a:t>
            </a:r>
            <a:r>
              <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現在の生活</a:t>
            </a:r>
            <a:r>
              <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　　　シート③（事例の全体像）</a:t>
            </a:r>
            <a:endParaRPr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　　　シート④（</a:t>
            </a:r>
            <a:r>
              <a:rPr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ストレングス表</a:t>
            </a:r>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　　　シート⑤（ニーズ整理表）</a:t>
            </a:r>
            <a:endParaRPr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lang="ja-JP" altLang="en-US" sz="2800" dirty="0">
                <a:latin typeface="UD デジタル 教科書体 NK-R" panose="02020400000000000000" pitchFamily="18" charset="-128"/>
                <a:ea typeface="UD デジタル 教科書体 NK-R" panose="02020400000000000000" pitchFamily="18" charset="-128"/>
              </a:rPr>
              <a:t>　　　シート⑥（サービス等利用計画案）</a:t>
            </a:r>
            <a:endParaRPr lang="en-US" altLang="ja-JP" sz="2800" dirty="0">
              <a:latin typeface="UD デジタル 教科書体 NK-R" panose="02020400000000000000" pitchFamily="18" charset="-128"/>
              <a:ea typeface="UD デジタル 教科書体 NK-R" panose="02020400000000000000" pitchFamily="18" charset="-128"/>
            </a:endParaRPr>
          </a:p>
          <a:p>
            <a:pPr algn="l"/>
            <a:r>
              <a:rPr lang="ja-JP" altLang="en-US" sz="2800" dirty="0">
                <a:latin typeface="UD デジタル 教科書体 NK-R" panose="02020400000000000000" pitchFamily="18" charset="-128"/>
                <a:ea typeface="UD デジタル 教科書体 NK-R" panose="02020400000000000000" pitchFamily="18" charset="-128"/>
              </a:rPr>
              <a:t>　　　シート⑦（週間計画表）</a:t>
            </a:r>
            <a:endParaRPr lang="en-US" altLang="ja-JP" sz="2800" dirty="0">
              <a:latin typeface="UD デジタル 教科書体 NK-R" panose="02020400000000000000" pitchFamily="18" charset="-128"/>
              <a:ea typeface="UD デジタル 教科書体 NK-R" panose="02020400000000000000" pitchFamily="18" charset="-128"/>
            </a:endParaRPr>
          </a:p>
          <a:p>
            <a:pPr algn="l"/>
            <a:endParaRPr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pPr algn="l"/>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1352" name="スライド番号プレースホルダー 4"/>
          <p:cNvSpPr>
            <a:spLocks noGrp="1"/>
          </p:cNvSpPr>
          <p:nvPr>
            <p:ph type="sldNum" sz="quarter" idx="12"/>
          </p:nvPr>
        </p:nvSpPr>
        <p:spPr/>
        <p:txBody>
          <a:bodyPr/>
          <a:lstStyle/>
          <a:p>
            <a:fld id="{5FD889E0-CAB2-4699-909D-B9A88D47ACBE}" type="slidenum">
              <a:rPr lang="en-US" smtClean="0"/>
              <a:pPr/>
              <a:t>8</a:t>
            </a:fld>
            <a:endParaRPr lang="en-US"/>
          </a:p>
        </p:txBody>
      </p:sp>
    </p:spTree>
    <p:extLst>
      <p:ext uri="{BB962C8B-B14F-4D97-AF65-F5344CB8AC3E}">
        <p14:creationId xmlns:p14="http://schemas.microsoft.com/office/powerpoint/2010/main" val="1119340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4" name="四角形 88"/>
          <p:cNvSpPr>
            <a:spLocks noGrp="1"/>
          </p:cNvSpPr>
          <p:nvPr>
            <p:ph type="sldNum" sz="quarter" idx="12"/>
          </p:nvPr>
        </p:nvSpPr>
        <p:spPr>
          <a:prstGeom prst="rect">
            <a:avLst/>
          </a:prstGeom>
        </p:spPr>
        <p:txBody>
          <a:bodyPr/>
          <a:lstStyle/>
          <a:p>
            <a:fld id="{5FD889E0-CAB2-4699-909D-B9A88D47ACBE}" type="slidenum">
              <a:rPr lang="en-US" smtClean="0"/>
              <a:pPr/>
              <a:t>9</a:t>
            </a:fld>
            <a:endParaRPr lang="en-US"/>
          </a:p>
        </p:txBody>
      </p:sp>
      <p:sp>
        <p:nvSpPr>
          <p:cNvPr id="1355" name="タイトル 92"/>
          <p:cNvSpPr/>
          <p:nvPr/>
        </p:nvSpPr>
        <p:spPr>
          <a:xfrm>
            <a:off x="795908" y="914401"/>
            <a:ext cx="8533621" cy="450165"/>
          </a:xfrm>
          <a:prstGeom prst="rect">
            <a:avLst/>
          </a:prstGeom>
          <a:noFill/>
        </p:spPr>
        <p:txBody>
          <a:bodyPr anchor="b">
            <a:noAutofit/>
          </a:bodyPr>
          <a:lstStyle>
            <a:lvl1pPr algn="ctr" defTabSz="914400" rtl="0" eaLnBrk="1" latinLnBrk="0" hangingPunct="1">
              <a:spcBef>
                <a:spcPct val="0"/>
              </a:spcBef>
              <a:buNone/>
              <a:defRPr kumimoji="1" sz="3200" b="1" kern="1200">
                <a:solidFill>
                  <a:schemeClr val="accent2"/>
                </a:solidFill>
                <a:latin typeface="+mj-lt"/>
                <a:ea typeface="+mj-ea"/>
                <a:cs typeface="+mj-cs"/>
              </a:defRPr>
            </a:lvl1pPr>
          </a:lstStyle>
          <a:p>
            <a:pPr algn="l"/>
            <a:r>
              <a:rPr lang="ja-JP" altLang="en-US" sz="3600" u="sng" dirty="0">
                <a:solidFill>
                  <a:schemeClr val="tx1"/>
                </a:solidFill>
                <a:latin typeface="HG丸ｺﾞｼｯｸM-PRO"/>
                <a:ea typeface="HG丸ｺﾞｼｯｸM-PRO"/>
              </a:rPr>
              <a:t>事例の選定について</a:t>
            </a:r>
            <a:endParaRPr sz="3600" u="sng" dirty="0">
              <a:solidFill>
                <a:schemeClr val="tx1"/>
              </a:solidFill>
              <a:latin typeface="HG丸ｺﾞｼｯｸM-PRO"/>
              <a:ea typeface="HG丸ｺﾞｼｯｸM-PRO"/>
            </a:endParaRPr>
          </a:p>
        </p:txBody>
      </p:sp>
      <p:sp>
        <p:nvSpPr>
          <p:cNvPr id="1356" name="テキスト プレースホルダー 93"/>
          <p:cNvSpPr>
            <a:spLocks noGrp="1"/>
          </p:cNvSpPr>
          <p:nvPr>
            <p:ph type="body" sz="half" idx="2"/>
          </p:nvPr>
        </p:nvSpPr>
        <p:spPr>
          <a:xfrm>
            <a:off x="795908" y="1364566"/>
            <a:ext cx="11120199" cy="5103357"/>
          </a:xfrm>
        </p:spPr>
        <p:txBody>
          <a:bodyPr>
            <a:normAutofit fontScale="85000" lnSpcReduction="10000"/>
          </a:bodyPr>
          <a:lstStyle/>
          <a:p>
            <a:pPr algn="l"/>
            <a:endParaRPr kumimoji="1" lang="en-US" altLang="ja-JP" sz="2400" dirty="0">
              <a:solidFill>
                <a:schemeClr val="tx1"/>
              </a:solidFill>
              <a:latin typeface="HG丸ｺﾞｼｯｸM-PRO" panose="020F0400000000000000" pitchFamily="50" charset="-128"/>
              <a:ea typeface="HG丸ｺﾞｼｯｸM-PRO" panose="020F0400000000000000" pitchFamily="50" charset="-128"/>
            </a:endParaRPr>
          </a:p>
          <a:p>
            <a:pPr algn="l"/>
            <a:r>
              <a:rPr kumimoji="1" lang="ja-JP" altLang="en-US" sz="3300" dirty="0">
                <a:solidFill>
                  <a:srgbClr val="FF0000"/>
                </a:solidFill>
                <a:latin typeface="UD デジタル 教科書体 NK-R" panose="02020400000000000000" pitchFamily="18" charset="-128"/>
                <a:ea typeface="UD デジタル 教科書体 NK-R" panose="02020400000000000000" pitchFamily="18" charset="-128"/>
              </a:rPr>
              <a:t>① 実際に今、自分自身</a:t>
            </a:r>
            <a:r>
              <a:rPr lang="ja-JP" altLang="en-US" sz="3300" dirty="0">
                <a:solidFill>
                  <a:srgbClr val="FF0000"/>
                </a:solidFill>
                <a:latin typeface="UD デジタル 教科書体 NK-R" panose="02020400000000000000" pitchFamily="18" charset="-128"/>
                <a:ea typeface="UD デジタル 教科書体 NK-R" panose="02020400000000000000" pitchFamily="18" charset="-128"/>
              </a:rPr>
              <a:t>が関わっていてよく知っている</a:t>
            </a:r>
            <a:r>
              <a:rPr kumimoji="1" lang="ja-JP" altLang="en-US" sz="3300" dirty="0">
                <a:solidFill>
                  <a:srgbClr val="FF0000"/>
                </a:solidFill>
                <a:latin typeface="UD デジタル 教科書体 NK-R" panose="02020400000000000000" pitchFamily="18" charset="-128"/>
                <a:ea typeface="UD デジタル 教科書体 NK-R" panose="02020400000000000000" pitchFamily="18" charset="-128"/>
              </a:rPr>
              <a:t>（動いている）障が</a:t>
            </a:r>
            <a:endParaRPr kumimoji="1" lang="en-US" altLang="ja-JP" sz="3300" dirty="0">
              <a:solidFill>
                <a:srgbClr val="FF0000"/>
              </a:solidFill>
              <a:latin typeface="UD デジタル 教科書体 NK-R" panose="02020400000000000000" pitchFamily="18" charset="-128"/>
              <a:ea typeface="UD デジタル 教科書体 NK-R" panose="02020400000000000000" pitchFamily="18" charset="-128"/>
            </a:endParaRPr>
          </a:p>
          <a:p>
            <a:pPr algn="l"/>
            <a:r>
              <a:rPr lang="ja-JP" altLang="en-US" sz="33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3300" dirty="0">
                <a:solidFill>
                  <a:srgbClr val="FF0000"/>
                </a:solidFill>
                <a:latin typeface="UD デジタル 教科書体 NK-R" panose="02020400000000000000" pitchFamily="18" charset="-128"/>
                <a:ea typeface="UD デジタル 教科書体 NK-R" panose="02020400000000000000" pitchFamily="18" charset="-128"/>
              </a:rPr>
              <a:t>い児・者のケースを選びます。尚、家族や親族の方の事例はご遠慮く</a:t>
            </a:r>
            <a:endParaRPr kumimoji="1" lang="en-US" altLang="ja-JP" sz="3300" dirty="0">
              <a:solidFill>
                <a:srgbClr val="FF0000"/>
              </a:solidFill>
              <a:latin typeface="UD デジタル 教科書体 NK-R" panose="02020400000000000000" pitchFamily="18" charset="-128"/>
              <a:ea typeface="UD デジタル 教科書体 NK-R" panose="02020400000000000000" pitchFamily="18" charset="-128"/>
            </a:endParaRPr>
          </a:p>
          <a:p>
            <a:pPr algn="l"/>
            <a:r>
              <a:rPr lang="ja-JP" altLang="en-US" sz="33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3300" dirty="0">
                <a:solidFill>
                  <a:srgbClr val="FF0000"/>
                </a:solidFill>
                <a:latin typeface="UD デジタル 教科書体 NK-R" panose="02020400000000000000" pitchFamily="18" charset="-128"/>
                <a:ea typeface="UD デジタル 教科書体 NK-R" panose="02020400000000000000" pitchFamily="18" charset="-128"/>
              </a:rPr>
              <a:t>ださい。</a:t>
            </a:r>
            <a:endParaRPr kumimoji="1" lang="en-US" altLang="ja-JP" sz="3300" dirty="0">
              <a:solidFill>
                <a:srgbClr val="FF0000"/>
              </a:solidFill>
              <a:latin typeface="UD デジタル 教科書体 NK-R" panose="02020400000000000000" pitchFamily="18" charset="-128"/>
              <a:ea typeface="UD デジタル 教科書体 NK-R" panose="02020400000000000000" pitchFamily="18" charset="-128"/>
            </a:endParaRPr>
          </a:p>
          <a:p>
            <a:pPr algn="l"/>
            <a:endParaRPr kumimoji="1" lang="en-US" altLang="ja-JP" sz="900" dirty="0">
              <a:solidFill>
                <a:srgbClr val="FF0000"/>
              </a:solidFill>
              <a:latin typeface="UD デジタル 教科書体 NK-R" panose="02020400000000000000" pitchFamily="18" charset="-128"/>
              <a:ea typeface="UD デジタル 教科書体 NK-R" panose="02020400000000000000" pitchFamily="18" charset="-128"/>
            </a:endParaRPr>
          </a:p>
          <a:p>
            <a:pPr algn="l"/>
            <a:r>
              <a:rPr kumimoji="1" lang="ja-JP" altLang="en-US" sz="3300" dirty="0">
                <a:solidFill>
                  <a:srgbClr val="FF0000"/>
                </a:solidFill>
                <a:latin typeface="UD デジタル 教科書体 NK-R" panose="02020400000000000000" pitchFamily="18" charset="-128"/>
                <a:ea typeface="UD デジタル 教科書体 NK-R" panose="02020400000000000000" pitchFamily="18" charset="-128"/>
              </a:rPr>
              <a:t>② ワークシートを作成する際は、固有名詞等特定できるもの(例えば、氏名、</a:t>
            </a:r>
            <a:endParaRPr kumimoji="1" lang="en-US" altLang="ja-JP" sz="3300" dirty="0">
              <a:solidFill>
                <a:srgbClr val="FF0000"/>
              </a:solidFill>
              <a:latin typeface="UD デジタル 教科書体 NK-R" panose="02020400000000000000" pitchFamily="18" charset="-128"/>
              <a:ea typeface="UD デジタル 教科書体 NK-R" panose="02020400000000000000" pitchFamily="18" charset="-128"/>
            </a:endParaRPr>
          </a:p>
          <a:p>
            <a:pPr algn="l"/>
            <a:r>
              <a:rPr kumimoji="1" lang="ja-JP" altLang="en-US" sz="3300" dirty="0">
                <a:solidFill>
                  <a:srgbClr val="FF0000"/>
                </a:solidFill>
                <a:latin typeface="UD デジタル 教科書体 NK-R" panose="02020400000000000000" pitchFamily="18" charset="-128"/>
                <a:ea typeface="UD デジタル 教科書体 NK-R" panose="02020400000000000000" pitchFamily="18" charset="-128"/>
              </a:rPr>
              <a:t>    生年月日、病院名、事業所名、市町村名等)は記号やアルファベットで</a:t>
            </a:r>
            <a:endParaRPr kumimoji="1" lang="en-US" altLang="ja-JP" sz="3300" dirty="0">
              <a:solidFill>
                <a:srgbClr val="FF0000"/>
              </a:solidFill>
              <a:latin typeface="UD デジタル 教科書体 NK-R" panose="02020400000000000000" pitchFamily="18" charset="-128"/>
              <a:ea typeface="UD デジタル 教科書体 NK-R" panose="02020400000000000000" pitchFamily="18" charset="-128"/>
            </a:endParaRPr>
          </a:p>
          <a:p>
            <a:pPr algn="l"/>
            <a:r>
              <a:rPr lang="ja-JP" altLang="en-US" sz="33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3300" dirty="0">
                <a:solidFill>
                  <a:srgbClr val="FF0000"/>
                </a:solidFill>
                <a:latin typeface="UD デジタル 教科書体 NK-R" panose="02020400000000000000" pitchFamily="18" charset="-128"/>
                <a:ea typeface="UD デジタル 教科書体 NK-R" panose="02020400000000000000" pitchFamily="18" charset="-128"/>
              </a:rPr>
              <a:t>記入してください。</a:t>
            </a:r>
            <a:endParaRPr kumimoji="1" lang="en-US" altLang="ja-JP" sz="3300" dirty="0">
              <a:solidFill>
                <a:srgbClr val="FF0000"/>
              </a:solidFill>
              <a:latin typeface="UD デジタル 教科書体 NK-R" panose="02020400000000000000" pitchFamily="18" charset="-128"/>
              <a:ea typeface="UD デジタル 教科書体 NK-R" panose="02020400000000000000" pitchFamily="18" charset="-128"/>
            </a:endParaRPr>
          </a:p>
          <a:p>
            <a:pPr algn="l"/>
            <a:endParaRPr kumimoji="1" lang="en-US" altLang="ja-JP" sz="900" dirty="0">
              <a:solidFill>
                <a:srgbClr val="FF0000"/>
              </a:solidFill>
              <a:latin typeface="UD デジタル 教科書体 NK-R" panose="02020400000000000000" pitchFamily="18" charset="-128"/>
              <a:ea typeface="UD デジタル 教科書体 NK-R" panose="02020400000000000000" pitchFamily="18" charset="-128"/>
            </a:endParaRPr>
          </a:p>
          <a:p>
            <a:pPr algn="l"/>
            <a:r>
              <a:rPr kumimoji="1" lang="ja-JP" altLang="en-US" sz="3300" dirty="0">
                <a:solidFill>
                  <a:srgbClr val="FF0000"/>
                </a:solidFill>
                <a:latin typeface="UD デジタル 教科書体 NK-R" panose="02020400000000000000" pitchFamily="18" charset="-128"/>
                <a:ea typeface="UD デジタル 教科書体 NK-R" panose="02020400000000000000" pitchFamily="18" charset="-128"/>
              </a:rPr>
              <a:t>③ 特定できないようにするため、ご本人の同意は必要ありません。</a:t>
            </a:r>
            <a:endParaRPr kumimoji="1" lang="en-US" altLang="ja-JP" sz="3300" dirty="0">
              <a:solidFill>
                <a:srgbClr val="FF0000"/>
              </a:solidFill>
              <a:latin typeface="UD デジタル 教科書体 NK-R" panose="02020400000000000000" pitchFamily="18" charset="-128"/>
              <a:ea typeface="UD デジタル 教科書体 NK-R" panose="02020400000000000000" pitchFamily="18" charset="-128"/>
            </a:endParaRPr>
          </a:p>
          <a:p>
            <a:pPr algn="l"/>
            <a:endParaRPr kumimoji="1" lang="en-US" altLang="ja-JP" sz="900" dirty="0">
              <a:solidFill>
                <a:srgbClr val="FF0000"/>
              </a:solidFill>
              <a:latin typeface="UD デジタル 教科書体 NK-R" panose="02020400000000000000" pitchFamily="18" charset="-128"/>
              <a:ea typeface="UD デジタル 教科書体 NK-R" panose="02020400000000000000" pitchFamily="18" charset="-128"/>
            </a:endParaRPr>
          </a:p>
          <a:p>
            <a:pPr algn="l"/>
            <a:r>
              <a:rPr kumimoji="1" lang="ja-JP" altLang="en-US" sz="3300" dirty="0">
                <a:solidFill>
                  <a:srgbClr val="FF0000"/>
                </a:solidFill>
                <a:latin typeface="UD デジタル 教科書体 NK-R" panose="02020400000000000000" pitchFamily="18" charset="-128"/>
                <a:ea typeface="UD デジタル 教科書体 NK-R" panose="02020400000000000000" pitchFamily="18" charset="-128"/>
              </a:rPr>
              <a:t>④ 障がい児者の事例がない方は、障がい児者でなくても結構です。</a:t>
            </a:r>
            <a:endParaRPr kumimoji="1" lang="en-US" altLang="ja-JP" sz="3300" dirty="0">
              <a:solidFill>
                <a:srgbClr val="FF0000"/>
              </a:solidFill>
              <a:latin typeface="UD デジタル 教科書体 NK-R" panose="02020400000000000000" pitchFamily="18" charset="-128"/>
              <a:ea typeface="UD デジタル 教科書体 NK-R" panose="02020400000000000000" pitchFamily="18" charset="-128"/>
            </a:endParaRPr>
          </a:p>
          <a:p>
            <a:pPr algn="l"/>
            <a:r>
              <a:rPr lang="ja-JP" altLang="en-US" sz="3300" dirty="0">
                <a:solidFill>
                  <a:srgbClr val="FF0000"/>
                </a:solidFill>
                <a:latin typeface="UD デジタル 教科書体 NK-R" panose="02020400000000000000" pitchFamily="18" charset="-128"/>
                <a:ea typeface="UD デジタル 教科書体 NK-R" panose="02020400000000000000" pitchFamily="18" charset="-128"/>
              </a:rPr>
              <a:t>　   目の前にいる</a:t>
            </a:r>
            <a:r>
              <a:rPr kumimoji="1" lang="ja-JP" altLang="en-US" sz="3300" dirty="0">
                <a:solidFill>
                  <a:srgbClr val="FF0000"/>
                </a:solidFill>
                <a:latin typeface="UD デジタル 教科書体 NK-R" panose="02020400000000000000" pitchFamily="18" charset="-128"/>
                <a:ea typeface="UD デジタル 教科書体 NK-R" panose="02020400000000000000" pitchFamily="18" charset="-128"/>
              </a:rPr>
              <a:t>何かしらの生活課題を抱えている</a:t>
            </a:r>
            <a:r>
              <a:rPr lang="ja-JP" altLang="en-US" sz="3300" dirty="0">
                <a:solidFill>
                  <a:srgbClr val="FF0000"/>
                </a:solidFill>
                <a:latin typeface="UD デジタル 教科書体 NK-R" panose="02020400000000000000" pitchFamily="18" charset="-128"/>
                <a:ea typeface="UD デジタル 教科書体 NK-R" panose="02020400000000000000" pitchFamily="18" charset="-128"/>
              </a:rPr>
              <a:t>方</a:t>
            </a:r>
            <a:r>
              <a:rPr kumimoji="1" lang="ja-JP" altLang="en-US" sz="3300" dirty="0">
                <a:solidFill>
                  <a:srgbClr val="FF0000"/>
                </a:solidFill>
                <a:latin typeface="UD デジタル 教科書体 NK-R" panose="02020400000000000000" pitchFamily="18" charset="-128"/>
                <a:ea typeface="UD デジタル 教科書体 NK-R" panose="02020400000000000000" pitchFamily="18" charset="-128"/>
              </a:rPr>
              <a:t>を選んでください。</a:t>
            </a:r>
            <a:endParaRPr kumimoji="1" lang="en-US" altLang="ja-JP" sz="3300" dirty="0">
              <a:solidFill>
                <a:srgbClr val="FF0000"/>
              </a:solidFill>
              <a:latin typeface="UD デジタル 教科書体 NK-R" panose="02020400000000000000" pitchFamily="18" charset="-128"/>
              <a:ea typeface="UD デジタル 教科書体 NK-R" panose="02020400000000000000" pitchFamily="18" charset="-128"/>
            </a:endParaRPr>
          </a:p>
        </p:txBody>
      </p:sp>
    </p:spTree>
  </p:cSld>
  <p:clrMapOvr>
    <a:masterClrMapping/>
  </p:clrMapOvr>
</p:sld>
</file>

<file path=ppt/theme/theme1.xml><?xml version="1.0" encoding="utf-8"?>
<a:theme xmlns:a="http://schemas.openxmlformats.org/drawingml/2006/main" name="1_スペクトル">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shade val="70000"/>
                <a:satMod val="150000"/>
              </a:schemeClr>
            </a:gs>
            <a:gs pos="100000">
              <a:schemeClr val="phClr">
                <a:tint val="95000"/>
                <a:satMod val="150000"/>
              </a:schemeClr>
            </a:gs>
          </a:gsLst>
          <a:lin ang="16200000" scaled="1"/>
          <a:tileRect/>
        </a:gradFill>
        <a:gradFill rotWithShape="1">
          <a:gsLst>
            <a:gs pos="0">
              <a:schemeClr val="phClr">
                <a:tint val="95000"/>
                <a:shade val="70000"/>
                <a:satMod val="150000"/>
              </a:schemeClr>
            </a:gs>
            <a:gs pos="100000">
              <a:schemeClr val="phClr">
                <a:satMod val="150000"/>
              </a:schemeClr>
            </a:gs>
          </a:gsLst>
          <a:lin ang="16200000" scaled="0"/>
          <a:tileRect/>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custGeom>
          <a:avLst/>
          <a:gdLst/>
          <a:ahLst/>
          <a:cxnLst/>
          <a:rect l="l" t="t" r="r" b="b"/>
          <a:pathLst/>
        </a:custGeom>
      </a:spPr>
      <a:bodyPr vertOverflow="overflow" horzOverflow="overflow"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custGeom>
          <a:avLst/>
          <a:gdLst/>
          <a:ahLst/>
          <a:cxnLst/>
          <a:rect l="l" t="t" r="r" b="b"/>
          <a:pathLst/>
        </a:custGeom>
      </a:spPr>
      <a:bodyPr vertOverflow="overflow" horzOverflow="overflow"/>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1652</TotalTime>
  <Words>1595</Words>
  <Application>Microsoft Office PowerPoint</Application>
  <PresentationFormat>ワイド画面</PresentationFormat>
  <Paragraphs>218</Paragraphs>
  <Slides>22</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22</vt:i4>
      </vt:variant>
    </vt:vector>
  </HeadingPairs>
  <TitlesOfParts>
    <vt:vector size="33" baseType="lpstr">
      <vt:lpstr>AR P丸ゴシック体M</vt:lpstr>
      <vt:lpstr>HG丸ｺﾞｼｯｸM-PRO</vt:lpstr>
      <vt:lpstr>UD デジタル 教科書体 NK-R</vt:lpstr>
      <vt:lpstr>メイリオ</vt:lpstr>
      <vt:lpstr>游ゴシック</vt:lpstr>
      <vt:lpstr>Arial</vt:lpstr>
      <vt:lpstr>Calibri</vt:lpstr>
      <vt:lpstr>Corbel</vt:lpstr>
      <vt:lpstr>Wingdings</vt:lpstr>
      <vt:lpstr>1_スペクトル</vt:lpstr>
      <vt:lpstr>Office ​​テーマ</vt:lpstr>
      <vt:lpstr>PowerPoint プレゼンテーション</vt:lpstr>
      <vt:lpstr>　　　　研修全体の構造</vt:lpstr>
      <vt:lpstr>目　的　　</vt:lpstr>
      <vt:lpstr>実地研修２に向けて　　</vt:lpstr>
      <vt:lpstr>PowerPoint プレゼンテーション</vt:lpstr>
      <vt:lpstr>実地研修2の流れ</vt:lpstr>
      <vt:lpstr>実地研修2の流れ</vt:lpstr>
      <vt:lpstr>事前課題２の内容について</vt:lpstr>
      <vt:lpstr>PowerPoint プレゼンテーション</vt:lpstr>
      <vt:lpstr>事前課題２の提出について</vt:lpstr>
      <vt:lpstr>PowerPoint プレゼンテーション</vt:lpstr>
      <vt:lpstr>PowerPoint プレゼンテーション</vt:lpstr>
      <vt:lpstr>注意：事前課題の修正と提出について</vt:lpstr>
      <vt:lpstr>PowerPoint プレゼンテーション</vt:lpstr>
      <vt:lpstr>PowerPoint プレゼンテーション</vt:lpstr>
      <vt:lpstr>PowerPoint プレゼンテーション</vt:lpstr>
      <vt:lpstr>PowerPoint プレゼンテーション</vt:lpstr>
      <vt:lpstr>※システムによる課題の提出の注意点</vt:lpstr>
      <vt:lpstr>実地研修２ 事前課題に関する質問について</vt:lpstr>
      <vt:lpstr>演習４日目に持参するものについて</vt:lpstr>
      <vt:lpstr>演習に向けての連絡事項</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吉田 清美</dc:creator>
  <cp:lastModifiedBy>30304u</cp:lastModifiedBy>
  <cp:revision>125</cp:revision>
  <cp:lastPrinted>2023-06-29T02:08:16Z</cp:lastPrinted>
  <dcterms:created xsi:type="dcterms:W3CDTF">2020-08-07T14:11:00Z</dcterms:created>
  <dcterms:modified xsi:type="dcterms:W3CDTF">2025-07-18T05:27:24Z</dcterms:modified>
</cp:coreProperties>
</file>