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332" r:id="rId2"/>
    <p:sldId id="495" r:id="rId3"/>
    <p:sldId id="501" r:id="rId4"/>
    <p:sldId id="456" r:id="rId5"/>
    <p:sldId id="502" r:id="rId6"/>
    <p:sldId id="503" r:id="rId7"/>
    <p:sldId id="504" r:id="rId8"/>
    <p:sldId id="443" r:id="rId9"/>
    <p:sldId id="367" r:id="rId10"/>
    <p:sldId id="496" r:id="rId11"/>
    <p:sldId id="487" r:id="rId12"/>
    <p:sldId id="259" r:id="rId13"/>
    <p:sldId id="489" r:id="rId14"/>
    <p:sldId id="505" r:id="rId15"/>
    <p:sldId id="506" r:id="rId16"/>
    <p:sldId id="507" r:id="rId17"/>
    <p:sldId id="508" r:id="rId18"/>
    <p:sldId id="261" r:id="rId19"/>
    <p:sldId id="258" r:id="rId20"/>
    <p:sldId id="518" r:id="rId21"/>
    <p:sldId id="262" r:id="rId22"/>
    <p:sldId id="519" r:id="rId23"/>
    <p:sldId id="521" r:id="rId24"/>
    <p:sldId id="520" r:id="rId25"/>
    <p:sldId id="510" r:id="rId26"/>
    <p:sldId id="264" r:id="rId27"/>
    <p:sldId id="511" r:id="rId28"/>
    <p:sldId id="337" r:id="rId29"/>
    <p:sldId id="509" r:id="rId30"/>
    <p:sldId id="484" r:id="rId31"/>
    <p:sldId id="465" r:id="rId32"/>
    <p:sldId id="530" r:id="rId33"/>
    <p:sldId id="531" r:id="rId34"/>
    <p:sldId id="532" r:id="rId35"/>
    <p:sldId id="522" r:id="rId36"/>
    <p:sldId id="523" r:id="rId37"/>
    <p:sldId id="384" r:id="rId38"/>
    <p:sldId id="528" r:id="rId39"/>
    <p:sldId id="442" r:id="rId40"/>
    <p:sldId id="529" r:id="rId41"/>
    <p:sldId id="263" r:id="rId42"/>
    <p:sldId id="481" r:id="rId43"/>
    <p:sldId id="358" r:id="rId44"/>
    <p:sldId id="488" r:id="rId45"/>
    <p:sldId id="444" r:id="rId46"/>
    <p:sldId id="466" r:id="rId47"/>
    <p:sldId id="405" r:id="rId48"/>
    <p:sldId id="467" r:id="rId49"/>
    <p:sldId id="475" r:id="rId50"/>
    <p:sldId id="476" r:id="rId51"/>
    <p:sldId id="490" r:id="rId52"/>
    <p:sldId id="460" r:id="rId53"/>
    <p:sldId id="448" r:id="rId54"/>
    <p:sldId id="455" r:id="rId55"/>
    <p:sldId id="491" r:id="rId56"/>
    <p:sldId id="390" r:id="rId57"/>
    <p:sldId id="375" r:id="rId58"/>
    <p:sldId id="500" r:id="rId59"/>
    <p:sldId id="402" r:id="rId60"/>
    <p:sldId id="450" r:id="rId61"/>
    <p:sldId id="461" r:id="rId62"/>
    <p:sldId id="265" r:id="rId63"/>
    <p:sldId id="268" r:id="rId64"/>
    <p:sldId id="269" r:id="rId65"/>
    <p:sldId id="270" r:id="rId66"/>
    <p:sldId id="271" r:id="rId67"/>
    <p:sldId id="579" r:id="rId68"/>
    <p:sldId id="273" r:id="rId69"/>
    <p:sldId id="585" r:id="rId70"/>
    <p:sldId id="586" r:id="rId71"/>
    <p:sldId id="587" r:id="rId72"/>
    <p:sldId id="588" r:id="rId73"/>
    <p:sldId id="589" r:id="rId74"/>
    <p:sldId id="590" r:id="rId75"/>
    <p:sldId id="591" r:id="rId76"/>
    <p:sldId id="534" r:id="rId77"/>
    <p:sldId id="512" r:id="rId78"/>
    <p:sldId id="533" r:id="rId79"/>
    <p:sldId id="513" r:id="rId80"/>
    <p:sldId id="514" r:id="rId81"/>
    <p:sldId id="515" r:id="rId82"/>
    <p:sldId id="535" r:id="rId83"/>
    <p:sldId id="274" r:id="rId84"/>
    <p:sldId id="275" r:id="rId85"/>
    <p:sldId id="276" r:id="rId86"/>
    <p:sldId id="517" r:id="rId87"/>
    <p:sldId id="277" r:id="rId88"/>
    <p:sldId id="278" r:id="rId89"/>
    <p:sldId id="279" r:id="rId90"/>
    <p:sldId id="527" r:id="rId91"/>
    <p:sldId id="257" r:id="rId92"/>
    <p:sldId id="281" r:id="rId93"/>
    <p:sldId id="536" r:id="rId94"/>
    <p:sldId id="537" r:id="rId95"/>
    <p:sldId id="573" r:id="rId96"/>
    <p:sldId id="581" r:id="rId97"/>
    <p:sldId id="540" r:id="rId98"/>
    <p:sldId id="541" r:id="rId99"/>
    <p:sldId id="542" r:id="rId100"/>
    <p:sldId id="543" r:id="rId101"/>
    <p:sldId id="544" r:id="rId102"/>
    <p:sldId id="545" r:id="rId103"/>
    <p:sldId id="546" r:id="rId104"/>
    <p:sldId id="547" r:id="rId105"/>
    <p:sldId id="548" r:id="rId106"/>
    <p:sldId id="550" r:id="rId107"/>
    <p:sldId id="551" r:id="rId108"/>
    <p:sldId id="552" r:id="rId109"/>
    <p:sldId id="553" r:id="rId110"/>
    <p:sldId id="554" r:id="rId111"/>
    <p:sldId id="555" r:id="rId112"/>
    <p:sldId id="565" r:id="rId113"/>
    <p:sldId id="556" r:id="rId114"/>
    <p:sldId id="557" r:id="rId115"/>
    <p:sldId id="558" r:id="rId116"/>
    <p:sldId id="559" r:id="rId117"/>
    <p:sldId id="560" r:id="rId118"/>
    <p:sldId id="561" r:id="rId119"/>
    <p:sldId id="538" r:id="rId120"/>
    <p:sldId id="539" r:id="rId121"/>
    <p:sldId id="526" r:id="rId122"/>
    <p:sldId id="525" r:id="rId123"/>
    <p:sldId id="583" r:id="rId124"/>
    <p:sldId id="582" r:id="rId125"/>
    <p:sldId id="282" r:id="rId126"/>
    <p:sldId id="524" r:id="rId127"/>
    <p:sldId id="572" r:id="rId128"/>
    <p:sldId id="280" r:id="rId129"/>
    <p:sldId id="580" r:id="rId130"/>
    <p:sldId id="566" r:id="rId131"/>
    <p:sldId id="562" r:id="rId132"/>
    <p:sldId id="563" r:id="rId133"/>
    <p:sldId id="564" r:id="rId134"/>
    <p:sldId id="567" r:id="rId135"/>
    <p:sldId id="569" r:id="rId136"/>
    <p:sldId id="570" r:id="rId137"/>
    <p:sldId id="571" r:id="rId138"/>
    <p:sldId id="577" r:id="rId139"/>
    <p:sldId id="578" r:id="rId140"/>
    <p:sldId id="574" r:id="rId141"/>
    <p:sldId id="575" r:id="rId142"/>
    <p:sldId id="576" r:id="rId143"/>
    <p:sldId id="584" r:id="rId14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595132-8D21-43DA-A97C-F716B38BBB02}" v="4236" dt="2025-06-02T01:10:55.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0097" autoAdjust="0"/>
  </p:normalViewPr>
  <p:slideViewPr>
    <p:cSldViewPr snapToGrid="0">
      <p:cViewPr varScale="1">
        <p:scale>
          <a:sx n="44" d="100"/>
          <a:sy n="44" d="100"/>
        </p:scale>
        <p:origin x="152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6/11/relationships/changesInfo" Target="changesInfos/changesInfo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洋輔 浄土" userId="06d56449ef9b25e6" providerId="LiveId" clId="{BB595132-8D21-43DA-A97C-F716B38BBB02}"/>
    <pc:docChg chg="undo redo custSel addSld delSld modSld sldOrd">
      <pc:chgData name="洋輔 浄土" userId="06d56449ef9b25e6" providerId="LiveId" clId="{BB595132-8D21-43DA-A97C-F716B38BBB02}" dt="2025-06-02T01:10:55.164" v="23342" actId="1076"/>
      <pc:docMkLst>
        <pc:docMk/>
      </pc:docMkLst>
      <pc:sldChg chg="modSp add del mod">
        <pc:chgData name="洋輔 浄土" userId="06d56449ef9b25e6" providerId="LiveId" clId="{BB595132-8D21-43DA-A97C-F716B38BBB02}" dt="2025-05-24T00:02:49.618" v="17279" actId="47"/>
        <pc:sldMkLst>
          <pc:docMk/>
          <pc:sldMk cId="539140905" sldId="256"/>
        </pc:sldMkLst>
      </pc:sldChg>
      <pc:sldChg chg="modSp add mod ord">
        <pc:chgData name="洋輔 浄土" userId="06d56449ef9b25e6" providerId="LiveId" clId="{BB595132-8D21-43DA-A97C-F716B38BBB02}" dt="2025-05-24T00:05:00.532" v="17307"/>
        <pc:sldMkLst>
          <pc:docMk/>
          <pc:sldMk cId="2251691780" sldId="257"/>
        </pc:sldMkLst>
        <pc:spChg chg="mod">
          <ac:chgData name="洋輔 浄土" userId="06d56449ef9b25e6" providerId="LiveId" clId="{BB595132-8D21-43DA-A97C-F716B38BBB02}" dt="2025-05-19T08:46:31.009" v="9510"/>
          <ac:spMkLst>
            <pc:docMk/>
            <pc:sldMk cId="2251691780" sldId="257"/>
            <ac:spMk id="2" creationId="{D6402201-07A9-59FB-D57C-FE312FAEF347}"/>
          </ac:spMkLst>
        </pc:spChg>
      </pc:sldChg>
      <pc:sldChg chg="add del ord">
        <pc:chgData name="洋輔 浄土" userId="06d56449ef9b25e6" providerId="LiveId" clId="{BB595132-8D21-43DA-A97C-F716B38BBB02}" dt="2025-05-19T08:39:28.425" v="9482" actId="2696"/>
        <pc:sldMkLst>
          <pc:docMk/>
          <pc:sldMk cId="98681391" sldId="258"/>
        </pc:sldMkLst>
      </pc:sldChg>
      <pc:sldChg chg="modSp add mod ord">
        <pc:chgData name="洋輔 浄土" userId="06d56449ef9b25e6" providerId="LiveId" clId="{BB595132-8D21-43DA-A97C-F716B38BBB02}" dt="2025-05-19T08:50:13.820" v="9652"/>
        <pc:sldMkLst>
          <pc:docMk/>
          <pc:sldMk cId="991435572" sldId="258"/>
        </pc:sldMkLst>
        <pc:spChg chg="mod">
          <ac:chgData name="洋輔 浄土" userId="06d56449ef9b25e6" providerId="LiveId" clId="{BB595132-8D21-43DA-A97C-F716B38BBB02}" dt="2025-05-19T08:50:13.820" v="9652"/>
          <ac:spMkLst>
            <pc:docMk/>
            <pc:sldMk cId="991435572" sldId="258"/>
            <ac:spMk id="4" creationId="{64D2F27E-A5A0-4061-A029-34CAE939C45F}"/>
          </ac:spMkLst>
        </pc:spChg>
        <pc:spChg chg="mod">
          <ac:chgData name="洋輔 浄土" userId="06d56449ef9b25e6" providerId="LiveId" clId="{BB595132-8D21-43DA-A97C-F716B38BBB02}" dt="2025-05-19T08:48:58.810" v="9561"/>
          <ac:spMkLst>
            <pc:docMk/>
            <pc:sldMk cId="991435572" sldId="258"/>
            <ac:spMk id="27" creationId="{9892F39C-6989-7666-26B4-6B69A75BCC27}"/>
          </ac:spMkLst>
        </pc:spChg>
        <pc:spChg chg="mod">
          <ac:chgData name="洋輔 浄土" userId="06d56449ef9b25e6" providerId="LiveId" clId="{BB595132-8D21-43DA-A97C-F716B38BBB02}" dt="2025-05-19T08:47:46.970" v="9528"/>
          <ac:spMkLst>
            <pc:docMk/>
            <pc:sldMk cId="991435572" sldId="258"/>
            <ac:spMk id="28" creationId="{9B455D8F-4FAF-DC39-F93F-A6F25D237CED}"/>
          </ac:spMkLst>
        </pc:spChg>
        <pc:spChg chg="mod">
          <ac:chgData name="洋輔 浄土" userId="06d56449ef9b25e6" providerId="LiveId" clId="{BB595132-8D21-43DA-A97C-F716B38BBB02}" dt="2025-05-19T08:48:13.947" v="9545" actId="1076"/>
          <ac:spMkLst>
            <pc:docMk/>
            <pc:sldMk cId="991435572" sldId="258"/>
            <ac:spMk id="29" creationId="{A595056E-3854-8625-074F-A5E87E3809C3}"/>
          </ac:spMkLst>
        </pc:spChg>
        <pc:spChg chg="mod">
          <ac:chgData name="洋輔 浄土" userId="06d56449ef9b25e6" providerId="LiveId" clId="{BB595132-8D21-43DA-A97C-F716B38BBB02}" dt="2025-05-19T08:48:44.460" v="9556" actId="404"/>
          <ac:spMkLst>
            <pc:docMk/>
            <pc:sldMk cId="991435572" sldId="258"/>
            <ac:spMk id="31" creationId="{1953B516-A6A2-9F4C-47B3-005FEAE55CDD}"/>
          </ac:spMkLst>
        </pc:spChg>
      </pc:sldChg>
      <pc:sldChg chg="modSp add mod">
        <pc:chgData name="洋輔 浄土" userId="06d56449ef9b25e6" providerId="LiveId" clId="{BB595132-8D21-43DA-A97C-F716B38BBB02}" dt="2025-04-28T01:11:44.905" v="1496" actId="2711"/>
        <pc:sldMkLst>
          <pc:docMk/>
          <pc:sldMk cId="2608327289" sldId="259"/>
        </pc:sldMkLst>
        <pc:spChg chg="mod">
          <ac:chgData name="洋輔 浄土" userId="06d56449ef9b25e6" providerId="LiveId" clId="{BB595132-8D21-43DA-A97C-F716B38BBB02}" dt="2025-04-22T07:04:20.582" v="1237" actId="14100"/>
          <ac:spMkLst>
            <pc:docMk/>
            <pc:sldMk cId="2608327289" sldId="259"/>
            <ac:spMk id="3" creationId="{E0EAD3E9-BD13-DE2F-0255-AF52983E441D}"/>
          </ac:spMkLst>
        </pc:spChg>
        <pc:spChg chg="mod">
          <ac:chgData name="洋輔 浄土" userId="06d56449ef9b25e6" providerId="LiveId" clId="{BB595132-8D21-43DA-A97C-F716B38BBB02}" dt="2025-04-22T06:59:43.001" v="1231" actId="1076"/>
          <ac:spMkLst>
            <pc:docMk/>
            <pc:sldMk cId="2608327289" sldId="259"/>
            <ac:spMk id="4" creationId="{96C4ADB6-269A-0352-ACB5-BDB557451500}"/>
          </ac:spMkLst>
        </pc:spChg>
        <pc:spChg chg="mod">
          <ac:chgData name="洋輔 浄土" userId="06d56449ef9b25e6" providerId="LiveId" clId="{BB595132-8D21-43DA-A97C-F716B38BBB02}" dt="2025-04-22T06:59:45.167" v="1232" actId="1076"/>
          <ac:spMkLst>
            <pc:docMk/>
            <pc:sldMk cId="2608327289" sldId="259"/>
            <ac:spMk id="6" creationId="{2ED567E5-CE0D-01AA-53CA-0388A23CF23C}"/>
          </ac:spMkLst>
        </pc:spChg>
        <pc:spChg chg="mod ord">
          <ac:chgData name="洋輔 浄土" userId="06d56449ef9b25e6" providerId="LiveId" clId="{BB595132-8D21-43DA-A97C-F716B38BBB02}" dt="2025-04-22T06:59:36.494" v="1228" actId="167"/>
          <ac:spMkLst>
            <pc:docMk/>
            <pc:sldMk cId="2608327289" sldId="259"/>
            <ac:spMk id="7" creationId="{139D7C69-55D9-2128-E848-F6144D725EE1}"/>
          </ac:spMkLst>
        </pc:spChg>
        <pc:spChg chg="mod">
          <ac:chgData name="洋輔 浄土" userId="06d56449ef9b25e6" providerId="LiveId" clId="{BB595132-8D21-43DA-A97C-F716B38BBB02}" dt="2025-04-28T01:11:44.905" v="1496" actId="2711"/>
          <ac:spMkLst>
            <pc:docMk/>
            <pc:sldMk cId="2608327289" sldId="259"/>
            <ac:spMk id="9" creationId="{775C3AEA-D1E8-7377-F764-7644D11CBC60}"/>
          </ac:spMkLst>
        </pc:spChg>
      </pc:sldChg>
      <pc:sldChg chg="modSp add mod ord">
        <pc:chgData name="洋輔 浄土" userId="06d56449ef9b25e6" providerId="LiveId" clId="{BB595132-8D21-43DA-A97C-F716B38BBB02}" dt="2025-05-19T08:49:20.775" v="9614"/>
        <pc:sldMkLst>
          <pc:docMk/>
          <pc:sldMk cId="324915328" sldId="261"/>
        </pc:sldMkLst>
        <pc:spChg chg="mod">
          <ac:chgData name="洋輔 浄土" userId="06d56449ef9b25e6" providerId="LiveId" clId="{BB595132-8D21-43DA-A97C-F716B38BBB02}" dt="2025-05-19T08:49:20.775" v="9614"/>
          <ac:spMkLst>
            <pc:docMk/>
            <pc:sldMk cId="324915328" sldId="261"/>
            <ac:spMk id="3" creationId="{6792C780-9FD5-29F1-27EF-8274262CF8F2}"/>
          </ac:spMkLst>
        </pc:spChg>
      </pc:sldChg>
      <pc:sldChg chg="add del">
        <pc:chgData name="洋輔 浄土" userId="06d56449ef9b25e6" providerId="LiveId" clId="{BB595132-8D21-43DA-A97C-F716B38BBB02}" dt="2025-05-19T08:39:28.425" v="9482" actId="2696"/>
        <pc:sldMkLst>
          <pc:docMk/>
          <pc:sldMk cId="1888447973" sldId="261"/>
        </pc:sldMkLst>
      </pc:sldChg>
      <pc:sldChg chg="add del">
        <pc:chgData name="洋輔 浄土" userId="06d56449ef9b25e6" providerId="LiveId" clId="{BB595132-8D21-43DA-A97C-F716B38BBB02}" dt="2025-05-19T08:42:12.691" v="9492" actId="2696"/>
        <pc:sldMkLst>
          <pc:docMk/>
          <pc:sldMk cId="700949209" sldId="262"/>
        </pc:sldMkLst>
      </pc:sldChg>
      <pc:sldChg chg="modSp add mod">
        <pc:chgData name="洋輔 浄土" userId="06d56449ef9b25e6" providerId="LiveId" clId="{BB595132-8D21-43DA-A97C-F716B38BBB02}" dt="2025-05-19T08:50:26.440" v="9658" actId="404"/>
        <pc:sldMkLst>
          <pc:docMk/>
          <pc:sldMk cId="2869055086" sldId="262"/>
        </pc:sldMkLst>
        <pc:spChg chg="mod">
          <ac:chgData name="洋輔 浄土" userId="06d56449ef9b25e6" providerId="LiveId" clId="{BB595132-8D21-43DA-A97C-F716B38BBB02}" dt="2025-05-19T08:50:26.440" v="9658" actId="404"/>
          <ac:spMkLst>
            <pc:docMk/>
            <pc:sldMk cId="2869055086" sldId="262"/>
            <ac:spMk id="2" creationId="{D6402201-07A9-59FB-D57C-FE312FAEF347}"/>
          </ac:spMkLst>
        </pc:spChg>
        <pc:spChg chg="mod">
          <ac:chgData name="洋輔 浄土" userId="06d56449ef9b25e6" providerId="LiveId" clId="{BB595132-8D21-43DA-A97C-F716B38BBB02}" dt="2025-05-19T08:42:41.811" v="9496" actId="6549"/>
          <ac:spMkLst>
            <pc:docMk/>
            <pc:sldMk cId="2869055086" sldId="262"/>
            <ac:spMk id="3" creationId="{6792C780-9FD5-29F1-27EF-8274262CF8F2}"/>
          </ac:spMkLst>
        </pc:spChg>
      </pc:sldChg>
      <pc:sldChg chg="addSp modSp mod">
        <pc:chgData name="洋輔 浄土" userId="06d56449ef9b25e6" providerId="LiveId" clId="{BB595132-8D21-43DA-A97C-F716B38BBB02}" dt="2025-05-23T05:34:22.995" v="17189"/>
        <pc:sldMkLst>
          <pc:docMk/>
          <pc:sldMk cId="2157492960" sldId="263"/>
        </pc:sldMkLst>
        <pc:spChg chg="mod">
          <ac:chgData name="洋輔 浄土" userId="06d56449ef9b25e6" providerId="LiveId" clId="{BB595132-8D21-43DA-A97C-F716B38BBB02}" dt="2025-05-23T05:33:24.402" v="17122" actId="1076"/>
          <ac:spMkLst>
            <pc:docMk/>
            <pc:sldMk cId="2157492960" sldId="263"/>
            <ac:spMk id="2" creationId="{1A881DBF-B201-F444-CD00-8F51D3CDEEE2}"/>
          </ac:spMkLst>
        </pc:spChg>
        <pc:spChg chg="mod">
          <ac:chgData name="洋輔 浄土" userId="06d56449ef9b25e6" providerId="LiveId" clId="{BB595132-8D21-43DA-A97C-F716B38BBB02}" dt="2025-05-23T05:33:20.894" v="17121" actId="1076"/>
          <ac:spMkLst>
            <pc:docMk/>
            <pc:sldMk cId="2157492960" sldId="263"/>
            <ac:spMk id="3" creationId="{CB6CA066-684C-5B5F-3A68-A108444C3C7B}"/>
          </ac:spMkLst>
        </pc:spChg>
        <pc:spChg chg="add mod">
          <ac:chgData name="洋輔 浄土" userId="06d56449ef9b25e6" providerId="LiveId" clId="{BB595132-8D21-43DA-A97C-F716B38BBB02}" dt="2025-05-23T05:34:22.995" v="17189"/>
          <ac:spMkLst>
            <pc:docMk/>
            <pc:sldMk cId="2157492960" sldId="263"/>
            <ac:spMk id="4" creationId="{B67E42E6-020E-3A64-8AF1-6E2C7C81C115}"/>
          </ac:spMkLst>
        </pc:spChg>
      </pc:sldChg>
      <pc:sldChg chg="add del">
        <pc:chgData name="洋輔 浄土" userId="06d56449ef9b25e6" providerId="LiveId" clId="{BB595132-8D21-43DA-A97C-F716B38BBB02}" dt="2025-05-19T08:43:15.798" v="9497" actId="2696"/>
        <pc:sldMkLst>
          <pc:docMk/>
          <pc:sldMk cId="2637094474" sldId="264"/>
        </pc:sldMkLst>
      </pc:sldChg>
      <pc:sldChg chg="add">
        <pc:chgData name="洋輔 浄土" userId="06d56449ef9b25e6" providerId="LiveId" clId="{BB595132-8D21-43DA-A97C-F716B38BBB02}" dt="2025-05-19T08:43:28.521" v="9498"/>
        <pc:sldMkLst>
          <pc:docMk/>
          <pc:sldMk cId="3634747365" sldId="264"/>
        </pc:sldMkLst>
      </pc:sldChg>
      <pc:sldChg chg="add del">
        <pc:chgData name="洋輔 浄土" userId="06d56449ef9b25e6" providerId="LiveId" clId="{BB595132-8D21-43DA-A97C-F716B38BBB02}" dt="2025-05-20T09:09:48.477" v="12614" actId="47"/>
        <pc:sldMkLst>
          <pc:docMk/>
          <pc:sldMk cId="1967794716" sldId="266"/>
        </pc:sldMkLst>
      </pc:sldChg>
      <pc:sldChg chg="add del">
        <pc:chgData name="洋輔 浄土" userId="06d56449ef9b25e6" providerId="LiveId" clId="{BB595132-8D21-43DA-A97C-F716B38BBB02}" dt="2025-05-20T09:09:50.251" v="12615" actId="47"/>
        <pc:sldMkLst>
          <pc:docMk/>
          <pc:sldMk cId="3903022451" sldId="267"/>
        </pc:sldMkLst>
      </pc:sldChg>
      <pc:sldChg chg="addSp delSp mod">
        <pc:chgData name="洋輔 浄土" userId="06d56449ef9b25e6" providerId="LiveId" clId="{BB595132-8D21-43DA-A97C-F716B38BBB02}" dt="2025-05-24T03:29:43.981" v="20907" actId="22"/>
        <pc:sldMkLst>
          <pc:docMk/>
          <pc:sldMk cId="1787918411" sldId="271"/>
        </pc:sldMkLst>
      </pc:sldChg>
      <pc:sldChg chg="addSp modSp add mod ord">
        <pc:chgData name="洋輔 浄土" userId="06d56449ef9b25e6" providerId="LiveId" clId="{BB595132-8D21-43DA-A97C-F716B38BBB02}" dt="2025-05-24T03:24:25.939" v="20816" actId="6549"/>
        <pc:sldMkLst>
          <pc:docMk/>
          <pc:sldMk cId="4219357078" sldId="273"/>
        </pc:sldMkLst>
        <pc:spChg chg="mod">
          <ac:chgData name="洋輔 浄土" userId="06d56449ef9b25e6" providerId="LiveId" clId="{BB595132-8D21-43DA-A97C-F716B38BBB02}" dt="2025-05-24T03:24:25.939" v="20816" actId="6549"/>
          <ac:spMkLst>
            <pc:docMk/>
            <pc:sldMk cId="4219357078" sldId="273"/>
            <ac:spMk id="3" creationId="{50078794-9B89-FD7E-B60D-D93450B16580}"/>
          </ac:spMkLst>
        </pc:spChg>
        <pc:spChg chg="add mod">
          <ac:chgData name="洋輔 浄土" userId="06d56449ef9b25e6" providerId="LiveId" clId="{BB595132-8D21-43DA-A97C-F716B38BBB02}" dt="2025-05-24T00:02:46.308" v="17278" actId="1076"/>
          <ac:spMkLst>
            <pc:docMk/>
            <pc:sldMk cId="4219357078" sldId="273"/>
            <ac:spMk id="4" creationId="{9F21AE59-D3C7-2A9A-6AE3-7D818A688DB9}"/>
          </ac:spMkLst>
        </pc:spChg>
      </pc:sldChg>
      <pc:sldChg chg="addSp modSp add mod">
        <pc:chgData name="洋輔 浄土" userId="06d56449ef9b25e6" providerId="LiveId" clId="{BB595132-8D21-43DA-A97C-F716B38BBB02}" dt="2025-05-24T00:11:13.515" v="17356" actId="1076"/>
        <pc:sldMkLst>
          <pc:docMk/>
          <pc:sldMk cId="826948142" sldId="274"/>
        </pc:sldMkLst>
        <pc:spChg chg="mod">
          <ac:chgData name="洋輔 浄土" userId="06d56449ef9b25e6" providerId="LiveId" clId="{BB595132-8D21-43DA-A97C-F716B38BBB02}" dt="2025-05-24T00:11:09.083" v="17354" actId="1076"/>
          <ac:spMkLst>
            <pc:docMk/>
            <pc:sldMk cId="826948142" sldId="274"/>
            <ac:spMk id="3" creationId="{6792C780-9FD5-29F1-27EF-8274262CF8F2}"/>
          </ac:spMkLst>
        </pc:spChg>
        <pc:picChg chg="add mod">
          <ac:chgData name="洋輔 浄土" userId="06d56449ef9b25e6" providerId="LiveId" clId="{BB595132-8D21-43DA-A97C-F716B38BBB02}" dt="2025-05-24T00:11:13.515" v="17356" actId="1076"/>
          <ac:picMkLst>
            <pc:docMk/>
            <pc:sldMk cId="826948142" sldId="274"/>
            <ac:picMk id="6" creationId="{43AABEF3-A11C-9FAF-E966-52E0F06A3BEC}"/>
          </ac:picMkLst>
        </pc:picChg>
      </pc:sldChg>
      <pc:sldChg chg="modSp add mod modNotesTx">
        <pc:chgData name="洋輔 浄土" userId="06d56449ef9b25e6" providerId="LiveId" clId="{BB595132-8D21-43DA-A97C-F716B38BBB02}" dt="2025-05-24T00:21:05.987" v="17643" actId="1076"/>
        <pc:sldMkLst>
          <pc:docMk/>
          <pc:sldMk cId="1592673334" sldId="275"/>
        </pc:sldMkLst>
        <pc:spChg chg="mod">
          <ac:chgData name="洋輔 浄土" userId="06d56449ef9b25e6" providerId="LiveId" clId="{BB595132-8D21-43DA-A97C-F716B38BBB02}" dt="2025-05-24T00:20:58.881" v="17640" actId="14100"/>
          <ac:spMkLst>
            <pc:docMk/>
            <pc:sldMk cId="1592673334" sldId="275"/>
            <ac:spMk id="2" creationId="{D6402201-07A9-59FB-D57C-FE312FAEF347}"/>
          </ac:spMkLst>
        </pc:spChg>
        <pc:spChg chg="mod">
          <ac:chgData name="洋輔 浄土" userId="06d56449ef9b25e6" providerId="LiveId" clId="{BB595132-8D21-43DA-A97C-F716B38BBB02}" dt="2025-05-24T00:21:01.017" v="17641" actId="1076"/>
          <ac:spMkLst>
            <pc:docMk/>
            <pc:sldMk cId="1592673334" sldId="275"/>
            <ac:spMk id="3" creationId="{6792C780-9FD5-29F1-27EF-8274262CF8F2}"/>
          </ac:spMkLst>
        </pc:spChg>
        <pc:spChg chg="mod">
          <ac:chgData name="洋輔 浄土" userId="06d56449ef9b25e6" providerId="LiveId" clId="{BB595132-8D21-43DA-A97C-F716B38BBB02}" dt="2025-05-24T00:21:05.987" v="17643" actId="1076"/>
          <ac:spMkLst>
            <pc:docMk/>
            <pc:sldMk cId="1592673334" sldId="275"/>
            <ac:spMk id="4" creationId="{DF7DA2E9-4195-1169-C712-B2FC72D2B51F}"/>
          </ac:spMkLst>
        </pc:spChg>
      </pc:sldChg>
      <pc:sldChg chg="modSp add mod modNotesTx">
        <pc:chgData name="洋輔 浄土" userId="06d56449ef9b25e6" providerId="LiveId" clId="{BB595132-8D21-43DA-A97C-F716B38BBB02}" dt="2025-05-24T00:21:09.612" v="17644" actId="1076"/>
        <pc:sldMkLst>
          <pc:docMk/>
          <pc:sldMk cId="1492647518" sldId="276"/>
        </pc:sldMkLst>
        <pc:spChg chg="mod">
          <ac:chgData name="洋輔 浄土" userId="06d56449ef9b25e6" providerId="LiveId" clId="{BB595132-8D21-43DA-A97C-F716B38BBB02}" dt="2025-05-24T00:21:09.612" v="17644" actId="1076"/>
          <ac:spMkLst>
            <pc:docMk/>
            <pc:sldMk cId="1492647518" sldId="276"/>
            <ac:spMk id="4" creationId="{DF7DA2E9-4195-1169-C712-B2FC72D2B51F}"/>
          </ac:spMkLst>
        </pc:spChg>
      </pc:sldChg>
      <pc:sldChg chg="modSp add mod modNotesTx">
        <pc:chgData name="洋輔 浄土" userId="06d56449ef9b25e6" providerId="LiveId" clId="{BB595132-8D21-43DA-A97C-F716B38BBB02}" dt="2025-05-23T04:39:02.326" v="13029" actId="404"/>
        <pc:sldMkLst>
          <pc:docMk/>
          <pc:sldMk cId="981762626" sldId="277"/>
        </pc:sldMkLst>
        <pc:spChg chg="mod">
          <ac:chgData name="洋輔 浄土" userId="06d56449ef9b25e6" providerId="LiveId" clId="{BB595132-8D21-43DA-A97C-F716B38BBB02}" dt="2025-05-23T04:39:02.326" v="13029" actId="404"/>
          <ac:spMkLst>
            <pc:docMk/>
            <pc:sldMk cId="981762626" sldId="277"/>
            <ac:spMk id="3" creationId="{6792C780-9FD5-29F1-27EF-8274262CF8F2}"/>
          </ac:spMkLst>
        </pc:spChg>
      </pc:sldChg>
      <pc:sldChg chg="add modNotesTx">
        <pc:chgData name="洋輔 浄土" userId="06d56449ef9b25e6" providerId="LiveId" clId="{BB595132-8D21-43DA-A97C-F716B38BBB02}" dt="2025-05-19T03:54:48.826" v="4944" actId="20577"/>
        <pc:sldMkLst>
          <pc:docMk/>
          <pc:sldMk cId="1393607535" sldId="278"/>
        </pc:sldMkLst>
      </pc:sldChg>
      <pc:sldChg chg="add modNotesTx">
        <pc:chgData name="洋輔 浄土" userId="06d56449ef9b25e6" providerId="LiveId" clId="{BB595132-8D21-43DA-A97C-F716B38BBB02}" dt="2025-05-19T02:39:30.868" v="4920"/>
        <pc:sldMkLst>
          <pc:docMk/>
          <pc:sldMk cId="530845343" sldId="279"/>
        </pc:sldMkLst>
      </pc:sldChg>
      <pc:sldChg chg="add ord">
        <pc:chgData name="洋輔 浄土" userId="06d56449ef9b25e6" providerId="LiveId" clId="{BB595132-8D21-43DA-A97C-F716B38BBB02}" dt="2025-06-02T00:45:24.443" v="23298"/>
        <pc:sldMkLst>
          <pc:docMk/>
          <pc:sldMk cId="1447275561" sldId="280"/>
        </pc:sldMkLst>
      </pc:sldChg>
      <pc:sldChg chg="modSp add mod">
        <pc:chgData name="洋輔 浄土" userId="06d56449ef9b25e6" providerId="LiveId" clId="{BB595132-8D21-43DA-A97C-F716B38BBB02}" dt="2025-06-02T00:35:30.569" v="23065" actId="20577"/>
        <pc:sldMkLst>
          <pc:docMk/>
          <pc:sldMk cId="3615189619" sldId="281"/>
        </pc:sldMkLst>
        <pc:spChg chg="mod">
          <ac:chgData name="洋輔 浄土" userId="06d56449ef9b25e6" providerId="LiveId" clId="{BB595132-8D21-43DA-A97C-F716B38BBB02}" dt="2025-06-02T00:35:30.569" v="23065" actId="20577"/>
          <ac:spMkLst>
            <pc:docMk/>
            <pc:sldMk cId="3615189619" sldId="281"/>
            <ac:spMk id="2" creationId="{D6402201-07A9-59FB-D57C-FE312FAEF347}"/>
          </ac:spMkLst>
        </pc:spChg>
      </pc:sldChg>
      <pc:sldChg chg="modSp add mod ord">
        <pc:chgData name="洋輔 浄土" userId="06d56449ef9b25e6" providerId="LiveId" clId="{BB595132-8D21-43DA-A97C-F716B38BBB02}" dt="2025-06-02T00:27:22.861" v="22862" actId="20577"/>
        <pc:sldMkLst>
          <pc:docMk/>
          <pc:sldMk cId="2745252875" sldId="282"/>
        </pc:sldMkLst>
        <pc:spChg chg="mod">
          <ac:chgData name="洋輔 浄土" userId="06d56449ef9b25e6" providerId="LiveId" clId="{BB595132-8D21-43DA-A97C-F716B38BBB02}" dt="2025-06-02T00:27:22.861" v="22862" actId="20577"/>
          <ac:spMkLst>
            <pc:docMk/>
            <pc:sldMk cId="2745252875" sldId="282"/>
            <ac:spMk id="2" creationId="{D6402201-07A9-59FB-D57C-FE312FAEF347}"/>
          </ac:spMkLst>
        </pc:spChg>
        <pc:spChg chg="mod">
          <ac:chgData name="洋輔 浄土" userId="06d56449ef9b25e6" providerId="LiveId" clId="{BB595132-8D21-43DA-A97C-F716B38BBB02}" dt="2025-05-24T03:15:43.881" v="20314" actId="12"/>
          <ac:spMkLst>
            <pc:docMk/>
            <pc:sldMk cId="2745252875" sldId="282"/>
            <ac:spMk id="3" creationId="{927738EB-5E7C-BECD-931C-E1EC45179EF3}"/>
          </ac:spMkLst>
        </pc:spChg>
      </pc:sldChg>
      <pc:sldChg chg="modSp mod">
        <pc:chgData name="洋輔 浄土" userId="06d56449ef9b25e6" providerId="LiveId" clId="{BB595132-8D21-43DA-A97C-F716B38BBB02}" dt="2025-05-24T04:57:18.466" v="22154"/>
        <pc:sldMkLst>
          <pc:docMk/>
          <pc:sldMk cId="0" sldId="332"/>
        </pc:sldMkLst>
        <pc:spChg chg="mod">
          <ac:chgData name="洋輔 浄土" userId="06d56449ef9b25e6" providerId="LiveId" clId="{BB595132-8D21-43DA-A97C-F716B38BBB02}" dt="2025-05-24T04:57:18.466" v="22154"/>
          <ac:spMkLst>
            <pc:docMk/>
            <pc:sldMk cId="0" sldId="332"/>
            <ac:spMk id="3074" creationId="{00000000-0000-0000-0000-000000000000}"/>
          </ac:spMkLst>
        </pc:spChg>
      </pc:sldChg>
      <pc:sldChg chg="modSp mod ord">
        <pc:chgData name="洋輔 浄土" userId="06d56449ef9b25e6" providerId="LiveId" clId="{BB595132-8D21-43DA-A97C-F716B38BBB02}" dt="2025-05-19T08:51:26.997" v="9727"/>
        <pc:sldMkLst>
          <pc:docMk/>
          <pc:sldMk cId="0" sldId="337"/>
        </pc:sldMkLst>
        <pc:spChg chg="mod">
          <ac:chgData name="洋輔 浄土" userId="06d56449ef9b25e6" providerId="LiveId" clId="{BB595132-8D21-43DA-A97C-F716B38BBB02}" dt="2025-05-19T08:51:26.997" v="9727"/>
          <ac:spMkLst>
            <pc:docMk/>
            <pc:sldMk cId="0" sldId="337"/>
            <ac:spMk id="8199" creationId="{00000000-0000-0000-0000-000000000000}"/>
          </ac:spMkLst>
        </pc:spChg>
      </pc:sldChg>
      <pc:sldChg chg="addSp delSp modSp mod">
        <pc:chgData name="洋輔 浄土" userId="06d56449ef9b25e6" providerId="LiveId" clId="{BB595132-8D21-43DA-A97C-F716B38BBB02}" dt="2025-04-22T07:10:33.948" v="1373" actId="20577"/>
        <pc:sldMkLst>
          <pc:docMk/>
          <pc:sldMk cId="0" sldId="367"/>
        </pc:sldMkLst>
        <pc:spChg chg="add mod">
          <ac:chgData name="洋輔 浄土" userId="06d56449ef9b25e6" providerId="LiveId" clId="{BB595132-8D21-43DA-A97C-F716B38BBB02}" dt="2025-04-22T07:08:35.300" v="1368"/>
          <ac:spMkLst>
            <pc:docMk/>
            <pc:sldMk cId="0" sldId="367"/>
            <ac:spMk id="2" creationId="{4C6B61F5-8ABF-24E8-1D78-1E84B5C8E2CB}"/>
          </ac:spMkLst>
        </pc:spChg>
        <pc:spChg chg="mod">
          <ac:chgData name="洋輔 浄土" userId="06d56449ef9b25e6" providerId="LiveId" clId="{BB595132-8D21-43DA-A97C-F716B38BBB02}" dt="2025-04-22T07:10:33.948" v="1373" actId="20577"/>
          <ac:spMkLst>
            <pc:docMk/>
            <pc:sldMk cId="0" sldId="367"/>
            <ac:spMk id="6146" creationId="{00000000-0000-0000-0000-000000000000}"/>
          </ac:spMkLst>
        </pc:spChg>
        <pc:spChg chg="mod">
          <ac:chgData name="洋輔 浄土" userId="06d56449ef9b25e6" providerId="LiveId" clId="{BB595132-8D21-43DA-A97C-F716B38BBB02}" dt="2025-04-22T07:07:50.496" v="1360"/>
          <ac:spMkLst>
            <pc:docMk/>
            <pc:sldMk cId="0" sldId="367"/>
            <ac:spMk id="6148" creationId="{00000000-0000-0000-0000-000000000000}"/>
          </ac:spMkLst>
        </pc:spChg>
      </pc:sldChg>
      <pc:sldChg chg="addSp delSp modSp mod ord">
        <pc:chgData name="洋輔 浄土" userId="06d56449ef9b25e6" providerId="LiveId" clId="{BB595132-8D21-43DA-A97C-F716B38BBB02}" dt="2025-05-23T05:00:06.998" v="14091" actId="1076"/>
        <pc:sldMkLst>
          <pc:docMk/>
          <pc:sldMk cId="602760783" sldId="384"/>
        </pc:sldMkLst>
        <pc:spChg chg="mod">
          <ac:chgData name="洋輔 浄土" userId="06d56449ef9b25e6" providerId="LiveId" clId="{BB595132-8D21-43DA-A97C-F716B38BBB02}" dt="2025-05-23T04:57:25.617" v="13847" actId="6549"/>
          <ac:spMkLst>
            <pc:docMk/>
            <pc:sldMk cId="602760783" sldId="384"/>
            <ac:spMk id="2" creationId="{6B552419-8882-4B14-8958-BE2DDAA64D51}"/>
          </ac:spMkLst>
        </pc:spChg>
        <pc:spChg chg="mod">
          <ac:chgData name="洋輔 浄土" userId="06d56449ef9b25e6" providerId="LiveId" clId="{BB595132-8D21-43DA-A97C-F716B38BBB02}" dt="2025-05-23T04:59:12.985" v="14049" actId="1076"/>
          <ac:spMkLst>
            <pc:docMk/>
            <pc:sldMk cId="602760783" sldId="384"/>
            <ac:spMk id="3" creationId="{163F63FD-4A25-43F8-9DDC-854FF05847E0}"/>
          </ac:spMkLst>
        </pc:spChg>
        <pc:spChg chg="add mod">
          <ac:chgData name="洋輔 浄土" userId="06d56449ef9b25e6" providerId="LiveId" clId="{BB595132-8D21-43DA-A97C-F716B38BBB02}" dt="2025-05-23T05:00:06.998" v="14091" actId="1076"/>
          <ac:spMkLst>
            <pc:docMk/>
            <pc:sldMk cId="602760783" sldId="384"/>
            <ac:spMk id="4" creationId="{8D745736-4D82-1A5F-46CA-E27BA5492C4B}"/>
          </ac:spMkLst>
        </pc:spChg>
      </pc:sldChg>
      <pc:sldChg chg="addSp modSp mod">
        <pc:chgData name="洋輔 浄土" userId="06d56449ef9b25e6" providerId="LiveId" clId="{BB595132-8D21-43DA-A97C-F716B38BBB02}" dt="2025-05-23T05:07:22.322" v="14819" actId="1076"/>
        <pc:sldMkLst>
          <pc:docMk/>
          <pc:sldMk cId="3985810389" sldId="442"/>
        </pc:sldMkLst>
        <pc:spChg chg="add mod">
          <ac:chgData name="洋輔 浄土" userId="06d56449ef9b25e6" providerId="LiveId" clId="{BB595132-8D21-43DA-A97C-F716B38BBB02}" dt="2025-05-23T05:07:22.322" v="14819" actId="1076"/>
          <ac:spMkLst>
            <pc:docMk/>
            <pc:sldMk cId="3985810389" sldId="442"/>
            <ac:spMk id="2" creationId="{16320FB8-83FB-A9E3-A8F7-45EB4EB55970}"/>
          </ac:spMkLst>
        </pc:spChg>
        <pc:spChg chg="mod">
          <ac:chgData name="洋輔 浄土" userId="06d56449ef9b25e6" providerId="LiveId" clId="{BB595132-8D21-43DA-A97C-F716B38BBB02}" dt="2025-05-23T05:06:48.874" v="14753" actId="1076"/>
          <ac:spMkLst>
            <pc:docMk/>
            <pc:sldMk cId="3985810389" sldId="442"/>
            <ac:spMk id="6146" creationId="{00000000-0000-0000-0000-000000000000}"/>
          </ac:spMkLst>
        </pc:spChg>
        <pc:spChg chg="mod">
          <ac:chgData name="洋輔 浄土" userId="06d56449ef9b25e6" providerId="LiveId" clId="{BB595132-8D21-43DA-A97C-F716B38BBB02}" dt="2025-05-23T05:07:19.514" v="14818" actId="1076"/>
          <ac:spMkLst>
            <pc:docMk/>
            <pc:sldMk cId="3985810389" sldId="442"/>
            <ac:spMk id="6148" creationId="{00000000-0000-0000-0000-000000000000}"/>
          </ac:spMkLst>
        </pc:spChg>
      </pc:sldChg>
      <pc:sldChg chg="addSp delSp modSp mod">
        <pc:chgData name="洋輔 浄土" userId="06d56449ef9b25e6" providerId="LiveId" clId="{BB595132-8D21-43DA-A97C-F716B38BBB02}" dt="2025-06-02T01:10:55.164" v="23342" actId="1076"/>
        <pc:sldMkLst>
          <pc:docMk/>
          <pc:sldMk cId="3656061077" sldId="443"/>
        </pc:sldMkLst>
        <pc:spChg chg="mod">
          <ac:chgData name="洋輔 浄土" userId="06d56449ef9b25e6" providerId="LiveId" clId="{BB595132-8D21-43DA-A97C-F716B38BBB02}" dt="2025-06-02T01:10:55.164" v="23342" actId="1076"/>
          <ac:spMkLst>
            <pc:docMk/>
            <pc:sldMk cId="3656061077" sldId="443"/>
            <ac:spMk id="2" creationId="{00000000-0000-0000-0000-000000000000}"/>
          </ac:spMkLst>
        </pc:spChg>
        <pc:spChg chg="add mod ord">
          <ac:chgData name="洋輔 浄土" userId="06d56449ef9b25e6" providerId="LiveId" clId="{BB595132-8D21-43DA-A97C-F716B38BBB02}" dt="2025-06-02T01:10:55.164" v="23342" actId="1076"/>
          <ac:spMkLst>
            <pc:docMk/>
            <pc:sldMk cId="3656061077" sldId="443"/>
            <ac:spMk id="4" creationId="{E2FBD1F3-DE92-17EE-10B8-CF51AB0F4CC8}"/>
          </ac:spMkLst>
        </pc:spChg>
        <pc:spChg chg="add mod">
          <ac:chgData name="洋輔 浄土" userId="06d56449ef9b25e6" providerId="LiveId" clId="{BB595132-8D21-43DA-A97C-F716B38BBB02}" dt="2025-04-22T06:04:56.472" v="760" actId="1076"/>
          <ac:spMkLst>
            <pc:docMk/>
            <pc:sldMk cId="3656061077" sldId="443"/>
            <ac:spMk id="8" creationId="{3550BFEF-F272-2838-7F40-C392A5A60544}"/>
          </ac:spMkLst>
        </pc:spChg>
        <pc:spChg chg="add mod">
          <ac:chgData name="洋輔 浄土" userId="06d56449ef9b25e6" providerId="LiveId" clId="{BB595132-8D21-43DA-A97C-F716B38BBB02}" dt="2025-04-22T06:29:02.772" v="1189" actId="1076"/>
          <ac:spMkLst>
            <pc:docMk/>
            <pc:sldMk cId="3656061077" sldId="443"/>
            <ac:spMk id="10" creationId="{24DB1FED-9429-4DEA-39CE-C70D3AF5DDA2}"/>
          </ac:spMkLst>
        </pc:spChg>
        <pc:spChg chg="mod">
          <ac:chgData name="洋輔 浄土" userId="06d56449ef9b25e6" providerId="LiveId" clId="{BB595132-8D21-43DA-A97C-F716B38BBB02}" dt="2025-04-22T06:28:15.988" v="1127" actId="1076"/>
          <ac:spMkLst>
            <pc:docMk/>
            <pc:sldMk cId="3656061077" sldId="443"/>
            <ac:spMk id="6146" creationId="{00000000-0000-0000-0000-000000000000}"/>
          </ac:spMkLst>
        </pc:spChg>
        <pc:spChg chg="mod">
          <ac:chgData name="洋輔 浄土" userId="06d56449ef9b25e6" providerId="LiveId" clId="{BB595132-8D21-43DA-A97C-F716B38BBB02}" dt="2025-06-02T01:10:55.164" v="23342" actId="1076"/>
          <ac:spMkLst>
            <pc:docMk/>
            <pc:sldMk cId="3656061077" sldId="443"/>
            <ac:spMk id="6148" creationId="{00000000-0000-0000-0000-000000000000}"/>
          </ac:spMkLst>
        </pc:spChg>
        <pc:grpChg chg="add mod">
          <ac:chgData name="洋輔 浄土" userId="06d56449ef9b25e6" providerId="LiveId" clId="{BB595132-8D21-43DA-A97C-F716B38BBB02}" dt="2025-06-02T01:10:55.164" v="23342" actId="1076"/>
          <ac:grpSpMkLst>
            <pc:docMk/>
            <pc:sldMk cId="3656061077" sldId="443"/>
            <ac:grpSpMk id="9" creationId="{79E30BC8-160B-4249-2B0A-EC77056DCA31}"/>
          </ac:grpSpMkLst>
        </pc:grpChg>
      </pc:sldChg>
      <pc:sldChg chg="modSp mod">
        <pc:chgData name="洋輔 浄土" userId="06d56449ef9b25e6" providerId="LiveId" clId="{BB595132-8D21-43DA-A97C-F716B38BBB02}" dt="2025-05-20T00:32:04.221" v="12611" actId="207"/>
        <pc:sldMkLst>
          <pc:docMk/>
          <pc:sldMk cId="442458549" sldId="448"/>
        </pc:sldMkLst>
        <pc:spChg chg="mod">
          <ac:chgData name="洋輔 浄土" userId="06d56449ef9b25e6" providerId="LiveId" clId="{BB595132-8D21-43DA-A97C-F716B38BBB02}" dt="2025-05-20T00:32:04.221" v="12611" actId="207"/>
          <ac:spMkLst>
            <pc:docMk/>
            <pc:sldMk cId="442458549" sldId="448"/>
            <ac:spMk id="9" creationId="{00000000-0000-0000-0000-000000000000}"/>
          </ac:spMkLst>
        </pc:spChg>
      </pc:sldChg>
      <pc:sldChg chg="addSp delSp modSp mod">
        <pc:chgData name="洋輔 浄土" userId="06d56449ef9b25e6" providerId="LiveId" clId="{BB595132-8D21-43DA-A97C-F716B38BBB02}" dt="2025-04-22T06:31:10.546" v="1190" actId="478"/>
        <pc:sldMkLst>
          <pc:docMk/>
          <pc:sldMk cId="1222671670" sldId="456"/>
        </pc:sldMkLst>
        <pc:spChg chg="mod">
          <ac:chgData name="洋輔 浄土" userId="06d56449ef9b25e6" providerId="LiveId" clId="{BB595132-8D21-43DA-A97C-F716B38BBB02}" dt="2025-04-22T06:05:18.628" v="765" actId="1076"/>
          <ac:spMkLst>
            <pc:docMk/>
            <pc:sldMk cId="1222671670" sldId="456"/>
            <ac:spMk id="6" creationId="{2F325D4B-C1C6-4BF9-E89A-D7C04ACDF457}"/>
          </ac:spMkLst>
        </pc:spChg>
        <pc:spChg chg="mod">
          <ac:chgData name="洋輔 浄土" userId="06d56449ef9b25e6" providerId="LiveId" clId="{BB595132-8D21-43DA-A97C-F716B38BBB02}" dt="2025-04-22T06:21:46.480" v="1070" actId="11"/>
          <ac:spMkLst>
            <pc:docMk/>
            <pc:sldMk cId="1222671670" sldId="456"/>
            <ac:spMk id="4100" creationId="{00000000-0000-0000-0000-000000000000}"/>
          </ac:spMkLst>
        </pc:spChg>
      </pc:sldChg>
      <pc:sldChg chg="ord">
        <pc:chgData name="洋輔 浄土" userId="06d56449ef9b25e6" providerId="LiveId" clId="{BB595132-8D21-43DA-A97C-F716B38BBB02}" dt="2025-05-19T22:17:43.525" v="11247"/>
        <pc:sldMkLst>
          <pc:docMk/>
          <pc:sldMk cId="793064536" sldId="465"/>
        </pc:sldMkLst>
      </pc:sldChg>
      <pc:sldChg chg="modSp mod">
        <pc:chgData name="洋輔 浄土" userId="06d56449ef9b25e6" providerId="LiveId" clId="{BB595132-8D21-43DA-A97C-F716B38BBB02}" dt="2025-05-19T22:11:51.963" v="11241" actId="207"/>
        <pc:sldMkLst>
          <pc:docMk/>
          <pc:sldMk cId="4079857508" sldId="467"/>
        </pc:sldMkLst>
        <pc:spChg chg="mod">
          <ac:chgData name="洋輔 浄土" userId="06d56449ef9b25e6" providerId="LiveId" clId="{BB595132-8D21-43DA-A97C-F716B38BBB02}" dt="2025-05-19T22:11:51.963" v="11241" actId="207"/>
          <ac:spMkLst>
            <pc:docMk/>
            <pc:sldMk cId="4079857508" sldId="467"/>
            <ac:spMk id="10" creationId="{00000000-0000-0000-0000-000000000000}"/>
          </ac:spMkLst>
        </pc:spChg>
      </pc:sldChg>
      <pc:sldChg chg="modSp del mod ord">
        <pc:chgData name="洋輔 浄土" userId="06d56449ef9b25e6" providerId="LiveId" clId="{BB595132-8D21-43DA-A97C-F716B38BBB02}" dt="2025-04-22T06:26:12.456" v="1120" actId="2696"/>
        <pc:sldMkLst>
          <pc:docMk/>
          <pc:sldMk cId="2540484352" sldId="483"/>
        </pc:sldMkLst>
      </pc:sldChg>
      <pc:sldChg chg="ord">
        <pc:chgData name="洋輔 浄土" userId="06d56449ef9b25e6" providerId="LiveId" clId="{BB595132-8D21-43DA-A97C-F716B38BBB02}" dt="2025-05-19T22:17:41.490" v="11245"/>
        <pc:sldMkLst>
          <pc:docMk/>
          <pc:sldMk cId="3830029717" sldId="484"/>
        </pc:sldMkLst>
      </pc:sldChg>
      <pc:sldChg chg="addSp delSp modSp add del mod">
        <pc:chgData name="洋輔 浄土" userId="06d56449ef9b25e6" providerId="LiveId" clId="{BB595132-8D21-43DA-A97C-F716B38BBB02}" dt="2025-05-19T22:00:41.268" v="11235"/>
        <pc:sldMkLst>
          <pc:docMk/>
          <pc:sldMk cId="3963278944" sldId="487"/>
        </pc:sldMkLst>
        <pc:spChg chg="add mod">
          <ac:chgData name="洋輔 浄土" userId="06d56449ef9b25e6" providerId="LiveId" clId="{BB595132-8D21-43DA-A97C-F716B38BBB02}" dt="2025-04-28T01:09:28.610" v="1453"/>
          <ac:spMkLst>
            <pc:docMk/>
            <pc:sldMk cId="3963278944" sldId="487"/>
            <ac:spMk id="2" creationId="{2283D32C-AF06-30B1-9A0B-EC939FADFE95}"/>
          </ac:spMkLst>
        </pc:spChg>
        <pc:spChg chg="mod">
          <ac:chgData name="洋輔 浄土" userId="06d56449ef9b25e6" providerId="LiveId" clId="{BB595132-8D21-43DA-A97C-F716B38BBB02}" dt="2025-04-28T01:11:13.055" v="1494" actId="1076"/>
          <ac:spMkLst>
            <pc:docMk/>
            <pc:sldMk cId="3963278944" sldId="487"/>
            <ac:spMk id="3" creationId="{59FE1575-EFC3-441A-8EFC-03EB89800840}"/>
          </ac:spMkLst>
        </pc:spChg>
        <pc:spChg chg="mod">
          <ac:chgData name="洋輔 浄土" userId="06d56449ef9b25e6" providerId="LiveId" clId="{BB595132-8D21-43DA-A97C-F716B38BBB02}" dt="2025-05-19T22:00:41.268" v="11235"/>
          <ac:spMkLst>
            <pc:docMk/>
            <pc:sldMk cId="3963278944" sldId="487"/>
            <ac:spMk id="7172" creationId="{00000000-0000-0000-0000-000000000000}"/>
          </ac:spMkLst>
        </pc:spChg>
        <pc:spChg chg="mod">
          <ac:chgData name="洋輔 浄土" userId="06d56449ef9b25e6" providerId="LiveId" clId="{BB595132-8D21-43DA-A97C-F716B38BBB02}" dt="2025-04-28T01:10:48.135" v="1488" actId="1076"/>
          <ac:spMkLst>
            <pc:docMk/>
            <pc:sldMk cId="3963278944" sldId="487"/>
            <ac:spMk id="7182" creationId="{00000000-0000-0000-0000-000000000000}"/>
          </ac:spMkLst>
        </pc:spChg>
      </pc:sldChg>
      <pc:sldChg chg="modSp mod">
        <pc:chgData name="洋輔 浄土" userId="06d56449ef9b25e6" providerId="LiveId" clId="{BB595132-8D21-43DA-A97C-F716B38BBB02}" dt="2025-05-23T05:34:38.841" v="17207"/>
        <pc:sldMkLst>
          <pc:docMk/>
          <pc:sldMk cId="2022558652" sldId="488"/>
        </pc:sldMkLst>
        <pc:spChg chg="mod">
          <ac:chgData name="洋輔 浄土" userId="06d56449ef9b25e6" providerId="LiveId" clId="{BB595132-8D21-43DA-A97C-F716B38BBB02}" dt="2025-05-23T05:34:38.841" v="17207"/>
          <ac:spMkLst>
            <pc:docMk/>
            <pc:sldMk cId="2022558652" sldId="488"/>
            <ac:spMk id="8199" creationId="{00000000-0000-0000-0000-000000000000}"/>
          </ac:spMkLst>
        </pc:spChg>
      </pc:sldChg>
      <pc:sldChg chg="addSp delSp modSp mod">
        <pc:chgData name="洋輔 浄土" userId="06d56449ef9b25e6" providerId="LiveId" clId="{BB595132-8D21-43DA-A97C-F716B38BBB02}" dt="2025-04-28T01:30:36.003" v="3539" actId="1076"/>
        <pc:sldMkLst>
          <pc:docMk/>
          <pc:sldMk cId="4294544402" sldId="489"/>
        </pc:sldMkLst>
        <pc:spChg chg="add mod">
          <ac:chgData name="洋輔 浄土" userId="06d56449ef9b25e6" providerId="LiveId" clId="{BB595132-8D21-43DA-A97C-F716B38BBB02}" dt="2025-04-28T01:21:11.585" v="2442"/>
          <ac:spMkLst>
            <pc:docMk/>
            <pc:sldMk cId="4294544402" sldId="489"/>
            <ac:spMk id="2" creationId="{FC8546E7-56E9-F6DB-8F5C-D284BD7BF3A4}"/>
          </ac:spMkLst>
        </pc:spChg>
        <pc:spChg chg="mod">
          <ac:chgData name="洋輔 浄土" userId="06d56449ef9b25e6" providerId="LiveId" clId="{BB595132-8D21-43DA-A97C-F716B38BBB02}" dt="2025-04-22T06:54:12.212" v="1216" actId="207"/>
          <ac:spMkLst>
            <pc:docMk/>
            <pc:sldMk cId="4294544402" sldId="489"/>
            <ac:spMk id="7172" creationId="{00000000-0000-0000-0000-000000000000}"/>
          </ac:spMkLst>
        </pc:spChg>
        <pc:spChg chg="mod">
          <ac:chgData name="洋輔 浄土" userId="06d56449ef9b25e6" providerId="LiveId" clId="{BB595132-8D21-43DA-A97C-F716B38BBB02}" dt="2025-04-28T01:30:36.003" v="3539" actId="1076"/>
          <ac:spMkLst>
            <pc:docMk/>
            <pc:sldMk cId="4294544402" sldId="489"/>
            <ac:spMk id="7182" creationId="{00000000-0000-0000-0000-000000000000}"/>
          </ac:spMkLst>
        </pc:spChg>
      </pc:sldChg>
      <pc:sldChg chg="del">
        <pc:chgData name="洋輔 浄土" userId="06d56449ef9b25e6" providerId="LiveId" clId="{BB595132-8D21-43DA-A97C-F716B38BBB02}" dt="2025-05-20T09:09:17.374" v="12613" actId="47"/>
        <pc:sldMkLst>
          <pc:docMk/>
          <pc:sldMk cId="503990283" sldId="493"/>
        </pc:sldMkLst>
      </pc:sldChg>
      <pc:sldChg chg="addSp delSp modSp mod">
        <pc:chgData name="洋輔 浄土" userId="06d56449ef9b25e6" providerId="LiveId" clId="{BB595132-8D21-43DA-A97C-F716B38BBB02}" dt="2025-04-22T08:02:41.009" v="1433" actId="20577"/>
        <pc:sldMkLst>
          <pc:docMk/>
          <pc:sldMk cId="3564207248" sldId="496"/>
        </pc:sldMkLst>
        <pc:spChg chg="add mod">
          <ac:chgData name="洋輔 浄土" userId="06d56449ef9b25e6" providerId="LiveId" clId="{BB595132-8D21-43DA-A97C-F716B38BBB02}" dt="2025-04-22T07:08:39.153" v="1369"/>
          <ac:spMkLst>
            <pc:docMk/>
            <pc:sldMk cId="3564207248" sldId="496"/>
            <ac:spMk id="3" creationId="{72C6ECE3-0900-A6A2-2B3A-814E3312B038}"/>
          </ac:spMkLst>
        </pc:spChg>
        <pc:spChg chg="mod">
          <ac:chgData name="洋輔 浄土" userId="06d56449ef9b25e6" providerId="LiveId" clId="{BB595132-8D21-43DA-A97C-F716B38BBB02}" dt="2025-04-22T08:02:41.009" v="1433" actId="20577"/>
          <ac:spMkLst>
            <pc:docMk/>
            <pc:sldMk cId="3564207248" sldId="496"/>
            <ac:spMk id="6146" creationId="{00000000-0000-0000-0000-000000000000}"/>
          </ac:spMkLst>
        </pc:spChg>
        <pc:spChg chg="mod">
          <ac:chgData name="洋輔 浄土" userId="06d56449ef9b25e6" providerId="LiveId" clId="{BB595132-8D21-43DA-A97C-F716B38BBB02}" dt="2025-04-22T06:16:32.762" v="784" actId="20577"/>
          <ac:spMkLst>
            <pc:docMk/>
            <pc:sldMk cId="3564207248" sldId="496"/>
            <ac:spMk id="6148" creationId="{00000000-0000-0000-0000-000000000000}"/>
          </ac:spMkLst>
        </pc:spChg>
      </pc:sldChg>
      <pc:sldChg chg="del ord">
        <pc:chgData name="洋輔 浄土" userId="06d56449ef9b25e6" providerId="LiveId" clId="{BB595132-8D21-43DA-A97C-F716B38BBB02}" dt="2025-05-19T08:29:59.630" v="8335" actId="47"/>
        <pc:sldMkLst>
          <pc:docMk/>
          <pc:sldMk cId="1758324488" sldId="497"/>
        </pc:sldMkLst>
      </pc:sldChg>
      <pc:sldChg chg="del">
        <pc:chgData name="洋輔 浄土" userId="06d56449ef9b25e6" providerId="LiveId" clId="{BB595132-8D21-43DA-A97C-F716B38BBB02}" dt="2025-04-28T01:35:18.970" v="4470" actId="47"/>
        <pc:sldMkLst>
          <pc:docMk/>
          <pc:sldMk cId="2636385206" sldId="499"/>
        </pc:sldMkLst>
      </pc:sldChg>
      <pc:sldChg chg="modSp mod">
        <pc:chgData name="洋輔 浄土" userId="06d56449ef9b25e6" providerId="LiveId" clId="{BB595132-8D21-43DA-A97C-F716B38BBB02}" dt="2025-04-22T06:31:24.481" v="1194" actId="1076"/>
        <pc:sldMkLst>
          <pc:docMk/>
          <pc:sldMk cId="3811339047" sldId="501"/>
        </pc:sldMkLst>
        <pc:spChg chg="mod">
          <ac:chgData name="洋輔 浄土" userId="06d56449ef9b25e6" providerId="LiveId" clId="{BB595132-8D21-43DA-A97C-F716B38BBB02}" dt="2025-04-22T06:31:24.481" v="1194" actId="1076"/>
          <ac:spMkLst>
            <pc:docMk/>
            <pc:sldMk cId="3811339047" sldId="501"/>
            <ac:spMk id="3" creationId="{77E3EB48-76B8-6F76-5D90-869DFBF3F1CB}"/>
          </ac:spMkLst>
        </pc:spChg>
        <pc:spChg chg="mod">
          <ac:chgData name="洋輔 浄土" userId="06d56449ef9b25e6" providerId="LiveId" clId="{BB595132-8D21-43DA-A97C-F716B38BBB02}" dt="2025-04-22T06:31:16.263" v="1191" actId="1076"/>
          <ac:spMkLst>
            <pc:docMk/>
            <pc:sldMk cId="3811339047" sldId="501"/>
            <ac:spMk id="4098" creationId="{A5F2ACCA-199F-56C1-67CD-A9C7920AA0FA}"/>
          </ac:spMkLst>
        </pc:spChg>
        <pc:picChg chg="mod">
          <ac:chgData name="洋輔 浄土" userId="06d56449ef9b25e6" providerId="LiveId" clId="{BB595132-8D21-43DA-A97C-F716B38BBB02}" dt="2025-04-22T06:31:20.788" v="1193" actId="1076"/>
          <ac:picMkLst>
            <pc:docMk/>
            <pc:sldMk cId="3811339047" sldId="501"/>
            <ac:picMk id="7" creationId="{01438D25-ADA4-9516-A949-93C853D2FB6A}"/>
          </ac:picMkLst>
        </pc:picChg>
      </pc:sldChg>
      <pc:sldChg chg="addSp delSp modSp mod">
        <pc:chgData name="洋輔 浄土" userId="06d56449ef9b25e6" providerId="LiveId" clId="{BB595132-8D21-43DA-A97C-F716B38BBB02}" dt="2025-04-22T06:28:31.506" v="1128" actId="207"/>
        <pc:sldMkLst>
          <pc:docMk/>
          <pc:sldMk cId="3101321464" sldId="502"/>
        </pc:sldMkLst>
        <pc:spChg chg="mod">
          <ac:chgData name="洋輔 浄土" userId="06d56449ef9b25e6" providerId="LiveId" clId="{BB595132-8D21-43DA-A97C-F716B38BBB02}" dt="2025-04-22T06:05:12.105" v="764" actId="1076"/>
          <ac:spMkLst>
            <pc:docMk/>
            <pc:sldMk cId="3101321464" sldId="502"/>
            <ac:spMk id="3" creationId="{4BC1D67B-394C-44C4-78F0-5791DBF7D4AB}"/>
          </ac:spMkLst>
        </pc:spChg>
        <pc:spChg chg="add mod">
          <ac:chgData name="洋輔 浄土" userId="06d56449ef9b25e6" providerId="LiveId" clId="{BB595132-8D21-43DA-A97C-F716B38BBB02}" dt="2025-04-22T06:25:49.742" v="1112" actId="1076"/>
          <ac:spMkLst>
            <pc:docMk/>
            <pc:sldMk cId="3101321464" sldId="502"/>
            <ac:spMk id="4" creationId="{8515F9C0-056E-27F2-F26E-DF4704AA6348}"/>
          </ac:spMkLst>
        </pc:spChg>
        <pc:spChg chg="mod">
          <ac:chgData name="洋輔 浄土" userId="06d56449ef9b25e6" providerId="LiveId" clId="{BB595132-8D21-43DA-A97C-F716B38BBB02}" dt="2025-04-22T06:28:31.506" v="1128" actId="207"/>
          <ac:spMkLst>
            <pc:docMk/>
            <pc:sldMk cId="3101321464" sldId="502"/>
            <ac:spMk id="6146" creationId="{0E541930-A7A2-FA3E-E676-FF5799928DAD}"/>
          </ac:spMkLst>
        </pc:spChg>
        <pc:spChg chg="mod">
          <ac:chgData name="洋輔 浄土" userId="06d56449ef9b25e6" providerId="LiveId" clId="{BB595132-8D21-43DA-A97C-F716B38BBB02}" dt="2025-04-22T06:24:22.301" v="1075" actId="1076"/>
          <ac:spMkLst>
            <pc:docMk/>
            <pc:sldMk cId="3101321464" sldId="502"/>
            <ac:spMk id="6148" creationId="{16703C11-2B6C-A691-2DDB-C1AA10095C2D}"/>
          </ac:spMkLst>
        </pc:spChg>
      </pc:sldChg>
      <pc:sldChg chg="modSp mod">
        <pc:chgData name="洋輔 浄土" userId="06d56449ef9b25e6" providerId="LiveId" clId="{BB595132-8D21-43DA-A97C-F716B38BBB02}" dt="2025-04-22T06:05:07.088" v="763" actId="1076"/>
        <pc:sldMkLst>
          <pc:docMk/>
          <pc:sldMk cId="1460708397" sldId="503"/>
        </pc:sldMkLst>
        <pc:spChg chg="mod">
          <ac:chgData name="洋輔 浄土" userId="06d56449ef9b25e6" providerId="LiveId" clId="{BB595132-8D21-43DA-A97C-F716B38BBB02}" dt="2025-04-22T06:05:07.088" v="763" actId="1076"/>
          <ac:spMkLst>
            <pc:docMk/>
            <pc:sldMk cId="1460708397" sldId="503"/>
            <ac:spMk id="6" creationId="{FA7B4ADF-579B-2B74-F2D4-E1996B088838}"/>
          </ac:spMkLst>
        </pc:spChg>
      </pc:sldChg>
      <pc:sldChg chg="modSp mod">
        <pc:chgData name="洋輔 浄土" userId="06d56449ef9b25e6" providerId="LiveId" clId="{BB595132-8D21-43DA-A97C-F716B38BBB02}" dt="2025-04-22T06:05:01.129" v="761" actId="1076"/>
        <pc:sldMkLst>
          <pc:docMk/>
          <pc:sldMk cId="893308780" sldId="504"/>
        </pc:sldMkLst>
        <pc:spChg chg="mod">
          <ac:chgData name="洋輔 浄土" userId="06d56449ef9b25e6" providerId="LiveId" clId="{BB595132-8D21-43DA-A97C-F716B38BBB02}" dt="2025-04-22T06:05:01.129" v="761" actId="1076"/>
          <ac:spMkLst>
            <pc:docMk/>
            <pc:sldMk cId="893308780" sldId="504"/>
            <ac:spMk id="3" creationId="{B4B97DD5-B780-D71D-03D6-5A79BDBDB0B5}"/>
          </ac:spMkLst>
        </pc:spChg>
      </pc:sldChg>
      <pc:sldChg chg="new del">
        <pc:chgData name="洋輔 浄土" userId="06d56449ef9b25e6" providerId="LiveId" clId="{BB595132-8D21-43DA-A97C-F716B38BBB02}" dt="2025-04-22T05:59:26.902" v="114" actId="680"/>
        <pc:sldMkLst>
          <pc:docMk/>
          <pc:sldMk cId="558546102" sldId="505"/>
        </pc:sldMkLst>
      </pc:sldChg>
      <pc:sldChg chg="addSp delSp modSp add mod">
        <pc:chgData name="洋輔 浄土" userId="06d56449ef9b25e6" providerId="LiveId" clId="{BB595132-8D21-43DA-A97C-F716B38BBB02}" dt="2025-04-28T01:21:19.019" v="2445"/>
        <pc:sldMkLst>
          <pc:docMk/>
          <pc:sldMk cId="2504169202" sldId="505"/>
        </pc:sldMkLst>
        <pc:spChg chg="add mod">
          <ac:chgData name="洋輔 浄土" userId="06d56449ef9b25e6" providerId="LiveId" clId="{BB595132-8D21-43DA-A97C-F716B38BBB02}" dt="2025-04-28T01:17:47.866" v="1978" actId="1076"/>
          <ac:spMkLst>
            <pc:docMk/>
            <pc:sldMk cId="2504169202" sldId="505"/>
            <ac:spMk id="2" creationId="{7126C110-139B-3860-6A3B-50C942BB207E}"/>
          </ac:spMkLst>
        </pc:spChg>
        <pc:spChg chg="add mod">
          <ac:chgData name="洋輔 浄土" userId="06d56449ef9b25e6" providerId="LiveId" clId="{BB595132-8D21-43DA-A97C-F716B38BBB02}" dt="2025-04-28T01:20:09.447" v="2435" actId="207"/>
          <ac:spMkLst>
            <pc:docMk/>
            <pc:sldMk cId="2504169202" sldId="505"/>
            <ac:spMk id="3" creationId="{CCE78A17-66FE-AB61-A2C0-7DE7DE419613}"/>
          </ac:spMkLst>
        </pc:spChg>
        <pc:spChg chg="add mod">
          <ac:chgData name="洋輔 浄土" userId="06d56449ef9b25e6" providerId="LiveId" clId="{BB595132-8D21-43DA-A97C-F716B38BBB02}" dt="2025-04-28T01:21:19.019" v="2445"/>
          <ac:spMkLst>
            <pc:docMk/>
            <pc:sldMk cId="2504169202" sldId="505"/>
            <ac:spMk id="8" creationId="{BEBA52AA-3FD0-4532-EC69-C03A9BC9923D}"/>
          </ac:spMkLst>
        </pc:spChg>
        <pc:spChg chg="mod">
          <ac:chgData name="洋輔 浄土" userId="06d56449ef9b25e6" providerId="LiveId" clId="{BB595132-8D21-43DA-A97C-F716B38BBB02}" dt="2025-04-28T01:20:59.558" v="2441" actId="1076"/>
          <ac:spMkLst>
            <pc:docMk/>
            <pc:sldMk cId="2504169202" sldId="505"/>
            <ac:spMk id="7172" creationId="{EC86C36C-E754-F61F-2CA5-15CBFC615BCD}"/>
          </ac:spMkLst>
        </pc:spChg>
        <pc:spChg chg="mod">
          <ac:chgData name="洋輔 浄土" userId="06d56449ef9b25e6" providerId="LiveId" clId="{BB595132-8D21-43DA-A97C-F716B38BBB02}" dt="2025-04-28T01:16:34.223" v="1819" actId="1076"/>
          <ac:spMkLst>
            <pc:docMk/>
            <pc:sldMk cId="2504169202" sldId="505"/>
            <ac:spMk id="7182" creationId="{466108CC-DEE0-D3DC-2A44-41EB1FDEBAD8}"/>
          </ac:spMkLst>
        </pc:spChg>
        <pc:picChg chg="add mod">
          <ac:chgData name="洋輔 浄土" userId="06d56449ef9b25e6" providerId="LiveId" clId="{BB595132-8D21-43DA-A97C-F716B38BBB02}" dt="2025-04-28T01:20:56.943" v="2440" actId="1076"/>
          <ac:picMkLst>
            <pc:docMk/>
            <pc:sldMk cId="2504169202" sldId="505"/>
            <ac:picMk id="7" creationId="{9CE908AC-607F-E2F1-DB55-E8F2F8D23373}"/>
          </ac:picMkLst>
        </pc:picChg>
      </pc:sldChg>
      <pc:sldChg chg="addSp delSp modSp add mod">
        <pc:chgData name="洋輔 浄土" userId="06d56449ef9b25e6" providerId="LiveId" clId="{BB595132-8D21-43DA-A97C-F716B38BBB02}" dt="2025-04-28T01:25:54.026" v="3164" actId="1076"/>
        <pc:sldMkLst>
          <pc:docMk/>
          <pc:sldMk cId="3929095333" sldId="506"/>
        </pc:sldMkLst>
        <pc:spChg chg="mod">
          <ac:chgData name="洋輔 浄土" userId="06d56449ef9b25e6" providerId="LiveId" clId="{BB595132-8D21-43DA-A97C-F716B38BBB02}" dt="2025-04-28T01:24:40.353" v="2892" actId="1076"/>
          <ac:spMkLst>
            <pc:docMk/>
            <pc:sldMk cId="3929095333" sldId="506"/>
            <ac:spMk id="2" creationId="{D675786D-5B4E-EFCB-94FC-36FBBA28BCD5}"/>
          </ac:spMkLst>
        </pc:spChg>
        <pc:spChg chg="mod">
          <ac:chgData name="洋輔 浄土" userId="06d56449ef9b25e6" providerId="LiveId" clId="{BB595132-8D21-43DA-A97C-F716B38BBB02}" dt="2025-04-28T01:25:54.026" v="3164" actId="1076"/>
          <ac:spMkLst>
            <pc:docMk/>
            <pc:sldMk cId="3929095333" sldId="506"/>
            <ac:spMk id="3" creationId="{64CFDE97-A3CF-AAF7-1465-33BD328F8DDC}"/>
          </ac:spMkLst>
        </pc:spChg>
        <pc:spChg chg="mod">
          <ac:chgData name="洋輔 浄土" userId="06d56449ef9b25e6" providerId="LiveId" clId="{BB595132-8D21-43DA-A97C-F716B38BBB02}" dt="2025-04-28T01:21:54.377" v="2461"/>
          <ac:spMkLst>
            <pc:docMk/>
            <pc:sldMk cId="3929095333" sldId="506"/>
            <ac:spMk id="7172" creationId="{13908B41-E097-962E-F73F-47A77F34320F}"/>
          </ac:spMkLst>
        </pc:spChg>
        <pc:spChg chg="mod">
          <ac:chgData name="洋輔 浄土" userId="06d56449ef9b25e6" providerId="LiveId" clId="{BB595132-8D21-43DA-A97C-F716B38BBB02}" dt="2025-04-28T01:23:36.295" v="2706"/>
          <ac:spMkLst>
            <pc:docMk/>
            <pc:sldMk cId="3929095333" sldId="506"/>
            <ac:spMk id="7182" creationId="{2E5EDCA0-9143-FF9C-48A8-295CF8E95442}"/>
          </ac:spMkLst>
        </pc:spChg>
        <pc:picChg chg="add mod">
          <ac:chgData name="洋輔 浄土" userId="06d56449ef9b25e6" providerId="LiveId" clId="{BB595132-8D21-43DA-A97C-F716B38BBB02}" dt="2025-04-28T01:21:50.959" v="2449" actId="1076"/>
          <ac:picMkLst>
            <pc:docMk/>
            <pc:sldMk cId="3929095333" sldId="506"/>
            <ac:picMk id="6" creationId="{C184A70B-3ADB-19F8-AA9F-351FA867D521}"/>
          </ac:picMkLst>
        </pc:picChg>
      </pc:sldChg>
      <pc:sldChg chg="addSp delSp modSp add mod">
        <pc:chgData name="洋輔 浄土" userId="06d56449ef9b25e6" providerId="LiveId" clId="{BB595132-8D21-43DA-A97C-F716B38BBB02}" dt="2025-04-28T01:34:52.250" v="4468" actId="1076"/>
        <pc:sldMkLst>
          <pc:docMk/>
          <pc:sldMk cId="3002564852" sldId="507"/>
        </pc:sldMkLst>
        <pc:spChg chg="mod">
          <ac:chgData name="洋輔 浄土" userId="06d56449ef9b25e6" providerId="LiveId" clId="{BB595132-8D21-43DA-A97C-F716B38BBB02}" dt="2025-04-28T01:33:21.471" v="4142" actId="1076"/>
          <ac:spMkLst>
            <pc:docMk/>
            <pc:sldMk cId="3002564852" sldId="507"/>
            <ac:spMk id="2" creationId="{6D31A0BF-C37B-EB51-034F-6B93E98B8F70}"/>
          </ac:spMkLst>
        </pc:spChg>
        <pc:spChg chg="mod">
          <ac:chgData name="洋輔 浄土" userId="06d56449ef9b25e6" providerId="LiveId" clId="{BB595132-8D21-43DA-A97C-F716B38BBB02}" dt="2025-04-28T01:34:52.250" v="4468" actId="1076"/>
          <ac:spMkLst>
            <pc:docMk/>
            <pc:sldMk cId="3002564852" sldId="507"/>
            <ac:spMk id="3" creationId="{A40ED483-4C11-8FB2-308D-A22389FD2F7C}"/>
          </ac:spMkLst>
        </pc:spChg>
        <pc:spChg chg="mod">
          <ac:chgData name="洋輔 浄土" userId="06d56449ef9b25e6" providerId="LiveId" clId="{BB595132-8D21-43DA-A97C-F716B38BBB02}" dt="2025-04-28T01:26:38.744" v="3209"/>
          <ac:spMkLst>
            <pc:docMk/>
            <pc:sldMk cId="3002564852" sldId="507"/>
            <ac:spMk id="7172" creationId="{7A7D763B-0D5B-9F8F-1507-2FB8404D7836}"/>
          </ac:spMkLst>
        </pc:spChg>
        <pc:spChg chg="mod">
          <ac:chgData name="洋輔 浄土" userId="06d56449ef9b25e6" providerId="LiveId" clId="{BB595132-8D21-43DA-A97C-F716B38BBB02}" dt="2025-04-28T01:31:57.462" v="3871"/>
          <ac:spMkLst>
            <pc:docMk/>
            <pc:sldMk cId="3002564852" sldId="507"/>
            <ac:spMk id="7182" creationId="{D0B81FE3-5B10-A94C-75C5-87A80B82E24E}"/>
          </ac:spMkLst>
        </pc:spChg>
        <pc:picChg chg="add mod">
          <ac:chgData name="洋輔 浄土" userId="06d56449ef9b25e6" providerId="LiveId" clId="{BB595132-8D21-43DA-A97C-F716B38BBB02}" dt="2025-04-28T01:26:58.309" v="3212" actId="1076"/>
          <ac:picMkLst>
            <pc:docMk/>
            <pc:sldMk cId="3002564852" sldId="507"/>
            <ac:picMk id="6" creationId="{A19637C8-F673-67FE-DDF1-7D497A0F4C12}"/>
          </ac:picMkLst>
        </pc:picChg>
      </pc:sldChg>
      <pc:sldChg chg="addSp delSp modSp add mod modNotesTx">
        <pc:chgData name="洋輔 浄土" userId="06d56449ef9b25e6" providerId="LiveId" clId="{BB595132-8D21-43DA-A97C-F716B38BBB02}" dt="2025-05-19T06:57:09.966" v="5556" actId="20577"/>
        <pc:sldMkLst>
          <pc:docMk/>
          <pc:sldMk cId="879088193" sldId="508"/>
        </pc:sldMkLst>
        <pc:spChg chg="mod">
          <ac:chgData name="洋輔 浄土" userId="06d56449ef9b25e6" providerId="LiveId" clId="{BB595132-8D21-43DA-A97C-F716B38BBB02}" dt="2025-04-28T01:35:22.801" v="4474"/>
          <ac:spMkLst>
            <pc:docMk/>
            <pc:sldMk cId="879088193" sldId="508"/>
            <ac:spMk id="4" creationId="{222AC941-2CD8-08D1-6DF5-B60D21FBFFA0}"/>
          </ac:spMkLst>
        </pc:spChg>
        <pc:spChg chg="mod">
          <ac:chgData name="洋輔 浄土" userId="06d56449ef9b25e6" providerId="LiveId" clId="{BB595132-8D21-43DA-A97C-F716B38BBB02}" dt="2025-04-28T01:35:45.749" v="4545" actId="1076"/>
          <ac:spMkLst>
            <pc:docMk/>
            <pc:sldMk cId="879088193" sldId="508"/>
            <ac:spMk id="6146" creationId="{FDCBFE3B-8496-821F-C980-65AF342E0BCA}"/>
          </ac:spMkLst>
        </pc:spChg>
        <pc:graphicFrameChg chg="add mod">
          <ac:chgData name="洋輔 浄土" userId="06d56449ef9b25e6" providerId="LiveId" clId="{BB595132-8D21-43DA-A97C-F716B38BBB02}" dt="2025-04-28T01:42:23.863" v="4831"/>
          <ac:graphicFrameMkLst>
            <pc:docMk/>
            <pc:sldMk cId="879088193" sldId="508"/>
            <ac:graphicFrameMk id="2" creationId="{A446C5DA-4227-2E77-AA4A-4C3FAE1CC68A}"/>
          </ac:graphicFrameMkLst>
        </pc:graphicFrameChg>
      </pc:sldChg>
      <pc:sldChg chg="add ord">
        <pc:chgData name="洋輔 浄土" userId="06d56449ef9b25e6" providerId="LiveId" clId="{BB595132-8D21-43DA-A97C-F716B38BBB02}" dt="2025-05-19T22:17:39.532" v="11243"/>
        <pc:sldMkLst>
          <pc:docMk/>
          <pc:sldMk cId="2802990519" sldId="509"/>
        </pc:sldMkLst>
      </pc:sldChg>
      <pc:sldChg chg="add del">
        <pc:chgData name="洋輔 浄土" userId="06d56449ef9b25e6" providerId="LiveId" clId="{BB595132-8D21-43DA-A97C-F716B38BBB02}" dt="2025-05-19T08:39:28.425" v="9482" actId="2696"/>
        <pc:sldMkLst>
          <pc:docMk/>
          <pc:sldMk cId="3695380601" sldId="509"/>
        </pc:sldMkLst>
      </pc:sldChg>
      <pc:sldChg chg="add del">
        <pc:chgData name="洋輔 浄土" userId="06d56449ef9b25e6" providerId="LiveId" clId="{BB595132-8D21-43DA-A97C-F716B38BBB02}" dt="2025-05-19T08:43:15.798" v="9497" actId="2696"/>
        <pc:sldMkLst>
          <pc:docMk/>
          <pc:sldMk cId="368654717" sldId="510"/>
        </pc:sldMkLst>
      </pc:sldChg>
      <pc:sldChg chg="modSp add mod ord">
        <pc:chgData name="洋輔 浄土" userId="06d56449ef9b25e6" providerId="LiveId" clId="{BB595132-8D21-43DA-A97C-F716B38BBB02}" dt="2025-05-19T08:51:14.849" v="9717" actId="207"/>
        <pc:sldMkLst>
          <pc:docMk/>
          <pc:sldMk cId="2339405801" sldId="510"/>
        </pc:sldMkLst>
        <pc:spChg chg="mod">
          <ac:chgData name="洋輔 浄土" userId="06d56449ef9b25e6" providerId="LiveId" clId="{BB595132-8D21-43DA-A97C-F716B38BBB02}" dt="2025-05-19T08:51:14.849" v="9717" actId="207"/>
          <ac:spMkLst>
            <pc:docMk/>
            <pc:sldMk cId="2339405801" sldId="510"/>
            <ac:spMk id="2" creationId="{D6402201-07A9-59FB-D57C-FE312FAEF347}"/>
          </ac:spMkLst>
        </pc:spChg>
      </pc:sldChg>
      <pc:sldChg chg="add del">
        <pc:chgData name="洋輔 浄土" userId="06d56449ef9b25e6" providerId="LiveId" clId="{BB595132-8D21-43DA-A97C-F716B38BBB02}" dt="2025-05-19T08:43:15.798" v="9497" actId="2696"/>
        <pc:sldMkLst>
          <pc:docMk/>
          <pc:sldMk cId="1707849961" sldId="511"/>
        </pc:sldMkLst>
      </pc:sldChg>
      <pc:sldChg chg="add">
        <pc:chgData name="洋輔 浄土" userId="06d56449ef9b25e6" providerId="LiveId" clId="{BB595132-8D21-43DA-A97C-F716B38BBB02}" dt="2025-05-19T08:43:28.521" v="9498"/>
        <pc:sldMkLst>
          <pc:docMk/>
          <pc:sldMk cId="3971779751" sldId="511"/>
        </pc:sldMkLst>
      </pc:sldChg>
      <pc:sldChg chg="addSp delSp modSp add mod">
        <pc:chgData name="洋輔 浄土" userId="06d56449ef9b25e6" providerId="LiveId" clId="{BB595132-8D21-43DA-A97C-F716B38BBB02}" dt="2025-05-24T03:24:15.065" v="20814" actId="6549"/>
        <pc:sldMkLst>
          <pc:docMk/>
          <pc:sldMk cId="1375442415" sldId="512"/>
        </pc:sldMkLst>
        <pc:spChg chg="mod">
          <ac:chgData name="洋輔 浄土" userId="06d56449ef9b25e6" providerId="LiveId" clId="{BB595132-8D21-43DA-A97C-F716B38BBB02}" dt="2025-05-23T23:59:44.171" v="17268" actId="1076"/>
          <ac:spMkLst>
            <pc:docMk/>
            <pc:sldMk cId="1375442415" sldId="512"/>
            <ac:spMk id="2" creationId="{D6402201-07A9-59FB-D57C-FE312FAEF347}"/>
          </ac:spMkLst>
        </pc:spChg>
        <pc:spChg chg="mod">
          <ac:chgData name="洋輔 浄土" userId="06d56449ef9b25e6" providerId="LiveId" clId="{BB595132-8D21-43DA-A97C-F716B38BBB02}" dt="2025-05-24T03:24:15.065" v="20814" actId="6549"/>
          <ac:spMkLst>
            <pc:docMk/>
            <pc:sldMk cId="1375442415" sldId="512"/>
            <ac:spMk id="4" creationId="{7E37A47D-5FE7-27A3-4DE5-6719B20A2865}"/>
          </ac:spMkLst>
        </pc:spChg>
        <pc:spChg chg="add mod">
          <ac:chgData name="洋輔 浄土" userId="06d56449ef9b25e6" providerId="LiveId" clId="{BB595132-8D21-43DA-A97C-F716B38BBB02}" dt="2025-05-24T03:23:58.407" v="20813"/>
          <ac:spMkLst>
            <pc:docMk/>
            <pc:sldMk cId="1375442415" sldId="512"/>
            <ac:spMk id="9" creationId="{B5FA844D-F848-6D80-3B46-0304DDB739C9}"/>
          </ac:spMkLst>
        </pc:spChg>
        <pc:spChg chg="add mod">
          <ac:chgData name="洋輔 浄土" userId="06d56449ef9b25e6" providerId="LiveId" clId="{BB595132-8D21-43DA-A97C-F716B38BBB02}" dt="2025-05-23T23:59:49.042" v="17270" actId="14100"/>
          <ac:spMkLst>
            <pc:docMk/>
            <pc:sldMk cId="1375442415" sldId="512"/>
            <ac:spMk id="10" creationId="{8653440E-B0E7-1BDB-AF11-A13FEF3E6501}"/>
          </ac:spMkLst>
        </pc:spChg>
      </pc:sldChg>
      <pc:sldChg chg="add">
        <pc:chgData name="洋輔 浄土" userId="06d56449ef9b25e6" providerId="LiveId" clId="{BB595132-8D21-43DA-A97C-F716B38BBB02}" dt="2025-05-19T00:37:35.979" v="4832"/>
        <pc:sldMkLst>
          <pc:docMk/>
          <pc:sldMk cId="431435256" sldId="513"/>
        </pc:sldMkLst>
      </pc:sldChg>
      <pc:sldChg chg="add">
        <pc:chgData name="洋輔 浄土" userId="06d56449ef9b25e6" providerId="LiveId" clId="{BB595132-8D21-43DA-A97C-F716B38BBB02}" dt="2025-05-19T00:37:35.979" v="4832"/>
        <pc:sldMkLst>
          <pc:docMk/>
          <pc:sldMk cId="3627929476" sldId="514"/>
        </pc:sldMkLst>
      </pc:sldChg>
      <pc:sldChg chg="add">
        <pc:chgData name="洋輔 浄土" userId="06d56449ef9b25e6" providerId="LiveId" clId="{BB595132-8D21-43DA-A97C-F716B38BBB02}" dt="2025-05-19T00:37:35.979" v="4832"/>
        <pc:sldMkLst>
          <pc:docMk/>
          <pc:sldMk cId="3255213502" sldId="515"/>
        </pc:sldMkLst>
      </pc:sldChg>
      <pc:sldChg chg="addSp delSp modSp add del mod modNotesTx">
        <pc:chgData name="洋輔 浄土" userId="06d56449ef9b25e6" providerId="LiveId" clId="{BB595132-8D21-43DA-A97C-F716B38BBB02}" dt="2025-05-19T04:09:07.531" v="4983" actId="47"/>
        <pc:sldMkLst>
          <pc:docMk/>
          <pc:sldMk cId="3983321763" sldId="516"/>
        </pc:sldMkLst>
      </pc:sldChg>
      <pc:sldChg chg="modSp add mod modNotesTx">
        <pc:chgData name="洋輔 浄土" userId="06d56449ef9b25e6" providerId="LiveId" clId="{BB595132-8D21-43DA-A97C-F716B38BBB02}" dt="2025-05-21T03:57:44.937" v="13005" actId="2711"/>
        <pc:sldMkLst>
          <pc:docMk/>
          <pc:sldMk cId="2240947860" sldId="517"/>
        </pc:sldMkLst>
        <pc:spChg chg="mod">
          <ac:chgData name="洋輔 浄土" userId="06d56449ef9b25e6" providerId="LiveId" clId="{BB595132-8D21-43DA-A97C-F716B38BBB02}" dt="2025-05-19T02:32:57.805" v="4859" actId="1076"/>
          <ac:spMkLst>
            <pc:docMk/>
            <pc:sldMk cId="2240947860" sldId="517"/>
            <ac:spMk id="3" creationId="{7EE5ACD3-0CE0-E5FE-6B8E-BDEA938EC90D}"/>
          </ac:spMkLst>
        </pc:spChg>
        <pc:spChg chg="mod">
          <ac:chgData name="洋輔 浄土" userId="06d56449ef9b25e6" providerId="LiveId" clId="{BB595132-8D21-43DA-A97C-F716B38BBB02}" dt="2025-05-21T03:57:44.937" v="13005" actId="2711"/>
          <ac:spMkLst>
            <pc:docMk/>
            <pc:sldMk cId="2240947860" sldId="517"/>
            <ac:spMk id="4" creationId="{7311E78E-BFE1-E9B2-B614-135CF720B610}"/>
          </ac:spMkLst>
        </pc:spChg>
      </pc:sldChg>
      <pc:sldChg chg="addSp delSp modSp add mod modNotesTx">
        <pc:chgData name="洋輔 浄土" userId="06d56449ef9b25e6" providerId="LiveId" clId="{BB595132-8D21-43DA-A97C-F716B38BBB02}" dt="2025-05-19T07:08:03.580" v="6444"/>
        <pc:sldMkLst>
          <pc:docMk/>
          <pc:sldMk cId="1970818244" sldId="518"/>
        </pc:sldMkLst>
        <pc:spChg chg="add mod">
          <ac:chgData name="洋輔 浄土" userId="06d56449ef9b25e6" providerId="LiveId" clId="{BB595132-8D21-43DA-A97C-F716B38BBB02}" dt="2025-05-19T07:07:04.356" v="6424" actId="1076"/>
          <ac:spMkLst>
            <pc:docMk/>
            <pc:sldMk cId="1970818244" sldId="518"/>
            <ac:spMk id="6" creationId="{BF221BB3-6276-FFC8-92F8-26B2D46C0E51}"/>
          </ac:spMkLst>
        </pc:spChg>
        <pc:spChg chg="add mod">
          <ac:chgData name="洋輔 浄土" userId="06d56449ef9b25e6" providerId="LiveId" clId="{BB595132-8D21-43DA-A97C-F716B38BBB02}" dt="2025-05-19T07:07:31.329" v="6442"/>
          <ac:spMkLst>
            <pc:docMk/>
            <pc:sldMk cId="1970818244" sldId="518"/>
            <ac:spMk id="7" creationId="{6DC04373-DE5D-211E-5665-A023662EBFDF}"/>
          </ac:spMkLst>
        </pc:spChg>
        <pc:spChg chg="mod">
          <ac:chgData name="洋輔 浄土" userId="06d56449ef9b25e6" providerId="LiveId" clId="{BB595132-8D21-43DA-A97C-F716B38BBB02}" dt="2025-05-19T07:06:59.617" v="6423" actId="1076"/>
          <ac:spMkLst>
            <pc:docMk/>
            <pc:sldMk cId="1970818244" sldId="518"/>
            <ac:spMk id="6146" creationId="{A511B64D-57BC-ABDC-CC1F-1E1FDD2CA6A5}"/>
          </ac:spMkLst>
        </pc:spChg>
      </pc:sldChg>
      <pc:sldChg chg="delSp modSp add mod">
        <pc:chgData name="洋輔 浄土" userId="06d56449ef9b25e6" providerId="LiveId" clId="{BB595132-8D21-43DA-A97C-F716B38BBB02}" dt="2025-05-19T08:29:48.321" v="8334" actId="14100"/>
        <pc:sldMkLst>
          <pc:docMk/>
          <pc:sldMk cId="2126364844" sldId="519"/>
        </pc:sldMkLst>
        <pc:spChg chg="mod">
          <ac:chgData name="洋輔 浄土" userId="06d56449ef9b25e6" providerId="LiveId" clId="{BB595132-8D21-43DA-A97C-F716B38BBB02}" dt="2025-05-19T07:08:34.302" v="6487"/>
          <ac:spMkLst>
            <pc:docMk/>
            <pc:sldMk cId="2126364844" sldId="519"/>
            <ac:spMk id="6" creationId="{AED43218-6403-47D9-B38F-F8B8986661CF}"/>
          </ac:spMkLst>
        </pc:spChg>
        <pc:spChg chg="mod">
          <ac:chgData name="洋輔 浄土" userId="06d56449ef9b25e6" providerId="LiveId" clId="{BB595132-8D21-43DA-A97C-F716B38BBB02}" dt="2025-05-19T08:29:48.321" v="8334" actId="14100"/>
          <ac:spMkLst>
            <pc:docMk/>
            <pc:sldMk cId="2126364844" sldId="519"/>
            <ac:spMk id="7" creationId="{0431500F-B15B-7B77-AFF3-728BB9A824B2}"/>
          </ac:spMkLst>
        </pc:spChg>
      </pc:sldChg>
      <pc:sldChg chg="modSp add mod ord modNotesTx">
        <pc:chgData name="洋輔 浄土" userId="06d56449ef9b25e6" providerId="LiveId" clId="{BB595132-8D21-43DA-A97C-F716B38BBB02}" dt="2025-05-19T08:37:11.988" v="9481"/>
        <pc:sldMkLst>
          <pc:docMk/>
          <pc:sldMk cId="4020567373" sldId="520"/>
        </pc:sldMkLst>
        <pc:spChg chg="mod">
          <ac:chgData name="洋輔 浄土" userId="06d56449ef9b25e6" providerId="LiveId" clId="{BB595132-8D21-43DA-A97C-F716B38BBB02}" dt="2025-05-19T08:31:03.837" v="8354"/>
          <ac:spMkLst>
            <pc:docMk/>
            <pc:sldMk cId="4020567373" sldId="520"/>
            <ac:spMk id="6" creationId="{3327B2BB-3880-430E-A314-C931EBC6F341}"/>
          </ac:spMkLst>
        </pc:spChg>
        <pc:spChg chg="mod">
          <ac:chgData name="洋輔 浄土" userId="06d56449ef9b25e6" providerId="LiveId" clId="{BB595132-8D21-43DA-A97C-F716B38BBB02}" dt="2025-05-19T08:35:04.380" v="9097"/>
          <ac:spMkLst>
            <pc:docMk/>
            <pc:sldMk cId="4020567373" sldId="520"/>
            <ac:spMk id="7" creationId="{0CFA671C-DFE1-EFF4-804C-9EE015727A56}"/>
          </ac:spMkLst>
        </pc:spChg>
      </pc:sldChg>
      <pc:sldChg chg="add">
        <pc:chgData name="洋輔 浄土" userId="06d56449ef9b25e6" providerId="LiveId" clId="{BB595132-8D21-43DA-A97C-F716B38BBB02}" dt="2025-05-19T08:30:56.021" v="8336"/>
        <pc:sldMkLst>
          <pc:docMk/>
          <pc:sldMk cId="2264870110" sldId="521"/>
        </pc:sldMkLst>
      </pc:sldChg>
      <pc:sldChg chg="addSp delSp modSp add mod ord modNotesTx">
        <pc:chgData name="洋輔 浄土" userId="06d56449ef9b25e6" providerId="LiveId" clId="{BB595132-8D21-43DA-A97C-F716B38BBB02}" dt="2025-05-23T05:24:19.404" v="15809" actId="1076"/>
        <pc:sldMkLst>
          <pc:docMk/>
          <pc:sldMk cId="345466011" sldId="522"/>
        </pc:sldMkLst>
        <pc:spChg chg="add mod">
          <ac:chgData name="洋輔 浄土" userId="06d56449ef9b25e6" providerId="LiveId" clId="{BB595132-8D21-43DA-A97C-F716B38BBB02}" dt="2025-05-23T05:24:19.404" v="15809" actId="1076"/>
          <ac:spMkLst>
            <pc:docMk/>
            <pc:sldMk cId="345466011" sldId="522"/>
            <ac:spMk id="7" creationId="{B866DB41-6DE2-3BCD-E59E-C60564E8F1F1}"/>
          </ac:spMkLst>
        </pc:spChg>
        <pc:spChg chg="mod">
          <ac:chgData name="洋輔 浄土" userId="06d56449ef9b25e6" providerId="LiveId" clId="{BB595132-8D21-43DA-A97C-F716B38BBB02}" dt="2025-05-23T05:24:13.839" v="15808" actId="1076"/>
          <ac:spMkLst>
            <pc:docMk/>
            <pc:sldMk cId="345466011" sldId="522"/>
            <ac:spMk id="6146" creationId="{6084E2D4-84AF-7E96-639B-93B703B03C19}"/>
          </ac:spMkLst>
        </pc:spChg>
      </pc:sldChg>
      <pc:sldChg chg="add del">
        <pc:chgData name="洋輔 浄土" userId="06d56449ef9b25e6" providerId="LiveId" clId="{BB595132-8D21-43DA-A97C-F716B38BBB02}" dt="2025-05-19T08:52:10.616" v="9729"/>
        <pc:sldMkLst>
          <pc:docMk/>
          <pc:sldMk cId="746103842" sldId="522"/>
        </pc:sldMkLst>
      </pc:sldChg>
      <pc:sldChg chg="add del">
        <pc:chgData name="洋輔 浄土" userId="06d56449ef9b25e6" providerId="LiveId" clId="{BB595132-8D21-43DA-A97C-F716B38BBB02}" dt="2025-05-19T08:52:10.616" v="9729"/>
        <pc:sldMkLst>
          <pc:docMk/>
          <pc:sldMk cId="450036647" sldId="523"/>
        </pc:sldMkLst>
      </pc:sldChg>
      <pc:sldChg chg="addSp delSp modSp add mod ord modNotesTx">
        <pc:chgData name="洋輔 浄土" userId="06d56449ef9b25e6" providerId="LiveId" clId="{BB595132-8D21-43DA-A97C-F716B38BBB02}" dt="2025-05-23T05:13:18.193" v="15399"/>
        <pc:sldMkLst>
          <pc:docMk/>
          <pc:sldMk cId="980540120" sldId="523"/>
        </pc:sldMkLst>
        <pc:spChg chg="add mod">
          <ac:chgData name="洋輔 浄土" userId="06d56449ef9b25e6" providerId="LiveId" clId="{BB595132-8D21-43DA-A97C-F716B38BBB02}" dt="2025-05-19T22:28:00.257" v="12522" actId="403"/>
          <ac:spMkLst>
            <pc:docMk/>
            <pc:sldMk cId="980540120" sldId="523"/>
            <ac:spMk id="2" creationId="{48F73736-A919-1B7D-C9EC-683211699A82}"/>
          </ac:spMkLst>
        </pc:spChg>
        <pc:spChg chg="mod">
          <ac:chgData name="洋輔 浄土" userId="06d56449ef9b25e6" providerId="LiveId" clId="{BB595132-8D21-43DA-A97C-F716B38BBB02}" dt="2025-05-19T22:24:53.414" v="12159" actId="1076"/>
          <ac:spMkLst>
            <pc:docMk/>
            <pc:sldMk cId="980540120" sldId="523"/>
            <ac:spMk id="7" creationId="{84065E03-A2C2-D6A3-4870-D465234955A4}"/>
          </ac:spMkLst>
        </pc:spChg>
        <pc:spChg chg="mod">
          <ac:chgData name="洋輔 浄土" userId="06d56449ef9b25e6" providerId="LiveId" clId="{BB595132-8D21-43DA-A97C-F716B38BBB02}" dt="2025-05-19T22:24:48.710" v="12158" actId="1076"/>
          <ac:spMkLst>
            <pc:docMk/>
            <pc:sldMk cId="980540120" sldId="523"/>
            <ac:spMk id="6146" creationId="{482486BF-3FE9-502F-C387-4400A2211C1E}"/>
          </ac:spMkLst>
        </pc:spChg>
      </pc:sldChg>
      <pc:sldChg chg="add del">
        <pc:chgData name="洋輔 浄土" userId="06d56449ef9b25e6" providerId="LiveId" clId="{BB595132-8D21-43DA-A97C-F716B38BBB02}" dt="2025-05-19T08:55:34.876" v="9826"/>
        <pc:sldMkLst>
          <pc:docMk/>
          <pc:sldMk cId="1858715965" sldId="523"/>
        </pc:sldMkLst>
      </pc:sldChg>
      <pc:sldChg chg="modSp add mod ord">
        <pc:chgData name="洋輔 浄土" userId="06d56449ef9b25e6" providerId="LiveId" clId="{BB595132-8D21-43DA-A97C-F716B38BBB02}" dt="2025-06-02T00:27:52.308" v="22870" actId="20577"/>
        <pc:sldMkLst>
          <pc:docMk/>
          <pc:sldMk cId="498090267" sldId="524"/>
        </pc:sldMkLst>
        <pc:spChg chg="mod">
          <ac:chgData name="洋輔 浄土" userId="06d56449ef9b25e6" providerId="LiveId" clId="{BB595132-8D21-43DA-A97C-F716B38BBB02}" dt="2025-06-02T00:27:52.308" v="22870" actId="20577"/>
          <ac:spMkLst>
            <pc:docMk/>
            <pc:sldMk cId="498090267" sldId="524"/>
            <ac:spMk id="2" creationId="{2F7CE76C-BBBC-8F2A-DA97-63A0094E1BAE}"/>
          </ac:spMkLst>
        </pc:spChg>
        <pc:spChg chg="mod">
          <ac:chgData name="洋輔 浄土" userId="06d56449ef9b25e6" providerId="LiveId" clId="{BB595132-8D21-43DA-A97C-F716B38BBB02}" dt="2025-05-24T03:15:06.214" v="20275" actId="12"/>
          <ac:spMkLst>
            <pc:docMk/>
            <pc:sldMk cId="498090267" sldId="524"/>
            <ac:spMk id="3" creationId="{011EE933-7578-7562-CD06-40844237ED0C}"/>
          </ac:spMkLst>
        </pc:spChg>
      </pc:sldChg>
      <pc:sldChg chg="add del">
        <pc:chgData name="洋輔 浄土" userId="06d56449ef9b25e6" providerId="LiveId" clId="{BB595132-8D21-43DA-A97C-F716B38BBB02}" dt="2025-05-19T08:52:10.616" v="9729"/>
        <pc:sldMkLst>
          <pc:docMk/>
          <pc:sldMk cId="2995015223" sldId="524"/>
        </pc:sldMkLst>
      </pc:sldChg>
      <pc:sldChg chg="modSp add mod ord">
        <pc:chgData name="洋輔 浄土" userId="06d56449ef9b25e6" providerId="LiveId" clId="{BB595132-8D21-43DA-A97C-F716B38BBB02}" dt="2025-05-24T03:27:30.646" v="20896"/>
        <pc:sldMkLst>
          <pc:docMk/>
          <pc:sldMk cId="626095010" sldId="525"/>
        </pc:sldMkLst>
        <pc:spChg chg="mod">
          <ac:chgData name="洋輔 浄土" userId="06d56449ef9b25e6" providerId="LiveId" clId="{BB595132-8D21-43DA-A97C-F716B38BBB02}" dt="2025-05-24T03:27:30.646" v="20896"/>
          <ac:spMkLst>
            <pc:docMk/>
            <pc:sldMk cId="626095010" sldId="525"/>
            <ac:spMk id="2" creationId="{F47B97A2-3B15-23E0-F375-EE0341A6A1BD}"/>
          </ac:spMkLst>
        </pc:spChg>
        <pc:spChg chg="mod">
          <ac:chgData name="洋輔 浄土" userId="06d56449ef9b25e6" providerId="LiveId" clId="{BB595132-8D21-43DA-A97C-F716B38BBB02}" dt="2025-05-21T03:58:53.949" v="13026"/>
          <ac:spMkLst>
            <pc:docMk/>
            <pc:sldMk cId="626095010" sldId="525"/>
            <ac:spMk id="3" creationId="{9014C707-0E1E-9B86-5007-01F1392066F5}"/>
          </ac:spMkLst>
        </pc:spChg>
        <pc:spChg chg="mod">
          <ac:chgData name="洋輔 浄土" userId="06d56449ef9b25e6" providerId="LiveId" clId="{BB595132-8D21-43DA-A97C-F716B38BBB02}" dt="2025-05-20T09:14:51.363" v="12753" actId="6549"/>
          <ac:spMkLst>
            <pc:docMk/>
            <pc:sldMk cId="626095010" sldId="525"/>
            <ac:spMk id="5" creationId="{3B523AF0-E69C-902B-2EE9-EFA28D36B39B}"/>
          </ac:spMkLst>
        </pc:spChg>
      </pc:sldChg>
      <pc:sldChg chg="addSp delSp modSp add del mod">
        <pc:chgData name="洋輔 浄土" userId="06d56449ef9b25e6" providerId="LiveId" clId="{BB595132-8D21-43DA-A97C-F716B38BBB02}" dt="2025-05-20T09:12:13.849" v="12686" actId="47"/>
        <pc:sldMkLst>
          <pc:docMk/>
          <pc:sldMk cId="693960002" sldId="525"/>
        </pc:sldMkLst>
      </pc:sldChg>
      <pc:sldChg chg="modSp add mod ord">
        <pc:chgData name="洋輔 浄土" userId="06d56449ef9b25e6" providerId="LiveId" clId="{BB595132-8D21-43DA-A97C-F716B38BBB02}" dt="2025-05-24T03:26:26.669" v="20819"/>
        <pc:sldMkLst>
          <pc:docMk/>
          <pc:sldMk cId="322759713" sldId="526"/>
        </pc:sldMkLst>
        <pc:spChg chg="mod">
          <ac:chgData name="洋輔 浄土" userId="06d56449ef9b25e6" providerId="LiveId" clId="{BB595132-8D21-43DA-A97C-F716B38BBB02}" dt="2025-05-24T03:26:26.669" v="20819"/>
          <ac:spMkLst>
            <pc:docMk/>
            <pc:sldMk cId="322759713" sldId="526"/>
            <ac:spMk id="2" creationId="{A9A90510-5F0D-EA0D-66C2-C4D8B6ECBF1A}"/>
          </ac:spMkLst>
        </pc:spChg>
        <pc:spChg chg="mod">
          <ac:chgData name="洋輔 浄土" userId="06d56449ef9b25e6" providerId="LiveId" clId="{BB595132-8D21-43DA-A97C-F716B38BBB02}" dt="2025-05-20T09:16:13.469" v="12993" actId="20577"/>
          <ac:spMkLst>
            <pc:docMk/>
            <pc:sldMk cId="322759713" sldId="526"/>
            <ac:spMk id="3" creationId="{D625A646-49B5-4D24-4E6F-C505D8B15DE3}"/>
          </ac:spMkLst>
        </pc:spChg>
      </pc:sldChg>
      <pc:sldChg chg="modSp add mod modNotesTx">
        <pc:chgData name="洋輔 浄土" userId="06d56449ef9b25e6" providerId="LiveId" clId="{BB595132-8D21-43DA-A97C-F716B38BBB02}" dt="2025-05-24T00:21:17.680" v="17645" actId="1076"/>
        <pc:sldMkLst>
          <pc:docMk/>
          <pc:sldMk cId="3478201125" sldId="527"/>
        </pc:sldMkLst>
        <pc:spChg chg="mod">
          <ac:chgData name="洋輔 浄土" userId="06d56449ef9b25e6" providerId="LiveId" clId="{BB595132-8D21-43DA-A97C-F716B38BBB02}" dt="2025-05-23T04:48:19.580" v="13402" actId="115"/>
          <ac:spMkLst>
            <pc:docMk/>
            <pc:sldMk cId="3478201125" sldId="527"/>
            <ac:spMk id="3" creationId="{37D4FD11-06DA-C2BC-8DB6-05886985EB05}"/>
          </ac:spMkLst>
        </pc:spChg>
        <pc:spChg chg="mod">
          <ac:chgData name="洋輔 浄土" userId="06d56449ef9b25e6" providerId="LiveId" clId="{BB595132-8D21-43DA-A97C-F716B38BBB02}" dt="2025-05-24T00:21:17.680" v="17645" actId="1076"/>
          <ac:spMkLst>
            <pc:docMk/>
            <pc:sldMk cId="3478201125" sldId="527"/>
            <ac:spMk id="4" creationId="{CDE38C21-64D9-DB32-675E-4937BF585059}"/>
          </ac:spMkLst>
        </pc:spChg>
      </pc:sldChg>
      <pc:sldChg chg="modSp add mod">
        <pc:chgData name="洋輔 浄土" userId="06d56449ef9b25e6" providerId="LiveId" clId="{BB595132-8D21-43DA-A97C-F716B38BBB02}" dt="2025-05-23T05:03:59.510" v="14655" actId="14100"/>
        <pc:sldMkLst>
          <pc:docMk/>
          <pc:sldMk cId="2881141939" sldId="528"/>
        </pc:sldMkLst>
        <pc:spChg chg="mod">
          <ac:chgData name="洋輔 浄土" userId="06d56449ef9b25e6" providerId="LiveId" clId="{BB595132-8D21-43DA-A97C-F716B38BBB02}" dt="2025-05-23T05:01:35.544" v="14139"/>
          <ac:spMkLst>
            <pc:docMk/>
            <pc:sldMk cId="2881141939" sldId="528"/>
            <ac:spMk id="2" creationId="{A65DAAFC-BD3A-92EA-5C61-5141209317C4}"/>
          </ac:spMkLst>
        </pc:spChg>
        <pc:spChg chg="mod">
          <ac:chgData name="洋輔 浄土" userId="06d56449ef9b25e6" providerId="LiveId" clId="{BB595132-8D21-43DA-A97C-F716B38BBB02}" dt="2025-05-23T05:03:59.510" v="14655" actId="14100"/>
          <ac:spMkLst>
            <pc:docMk/>
            <pc:sldMk cId="2881141939" sldId="528"/>
            <ac:spMk id="3" creationId="{A6566158-2AD7-CA16-3A57-B168866809E8}"/>
          </ac:spMkLst>
        </pc:spChg>
      </pc:sldChg>
      <pc:sldChg chg="addSp delSp modSp add mod modNotesTx">
        <pc:chgData name="洋輔 浄土" userId="06d56449ef9b25e6" providerId="LiveId" clId="{BB595132-8D21-43DA-A97C-F716B38BBB02}" dt="2025-05-23T05:12:09.591" v="15397" actId="20577"/>
        <pc:sldMkLst>
          <pc:docMk/>
          <pc:sldMk cId="2121104806" sldId="529"/>
        </pc:sldMkLst>
        <pc:spChg chg="add mod">
          <ac:chgData name="洋輔 浄土" userId="06d56449ef9b25e6" providerId="LiveId" clId="{BB595132-8D21-43DA-A97C-F716B38BBB02}" dt="2025-05-23T05:09:55.777" v="15110"/>
          <ac:spMkLst>
            <pc:docMk/>
            <pc:sldMk cId="2121104806" sldId="529"/>
            <ac:spMk id="3" creationId="{56505D26-60F4-24D7-EC50-22C9BB593A58}"/>
          </ac:spMkLst>
        </pc:spChg>
        <pc:spChg chg="mod">
          <ac:chgData name="洋輔 浄土" userId="06d56449ef9b25e6" providerId="LiveId" clId="{BB595132-8D21-43DA-A97C-F716B38BBB02}" dt="2025-05-23T05:08:16.300" v="14854" actId="20577"/>
          <ac:spMkLst>
            <pc:docMk/>
            <pc:sldMk cId="2121104806" sldId="529"/>
            <ac:spMk id="6146" creationId="{1F7918F4-1705-AC1B-D22D-4EC5F0A827C0}"/>
          </ac:spMkLst>
        </pc:spChg>
        <pc:spChg chg="mod">
          <ac:chgData name="洋輔 浄土" userId="06d56449ef9b25e6" providerId="LiveId" clId="{BB595132-8D21-43DA-A97C-F716B38BBB02}" dt="2025-05-23T05:10:48.656" v="15114" actId="1076"/>
          <ac:spMkLst>
            <pc:docMk/>
            <pc:sldMk cId="2121104806" sldId="529"/>
            <ac:spMk id="6148" creationId="{95B4641D-7B91-08DA-C68B-3298139F2B04}"/>
          </ac:spMkLst>
        </pc:spChg>
      </pc:sldChg>
      <pc:sldChg chg="addSp delSp modSp add mod">
        <pc:chgData name="洋輔 浄土" userId="06d56449ef9b25e6" providerId="LiveId" clId="{BB595132-8D21-43DA-A97C-F716B38BBB02}" dt="2025-05-23T05:27:51.778" v="16361" actId="207"/>
        <pc:sldMkLst>
          <pc:docMk/>
          <pc:sldMk cId="3391028796" sldId="530"/>
        </pc:sldMkLst>
        <pc:spChg chg="add mod">
          <ac:chgData name="洋輔 浄土" userId="06d56449ef9b25e6" providerId="LiveId" clId="{BB595132-8D21-43DA-A97C-F716B38BBB02}" dt="2025-05-23T05:19:57.341" v="15800" actId="1076"/>
          <ac:spMkLst>
            <pc:docMk/>
            <pc:sldMk cId="3391028796" sldId="530"/>
            <ac:spMk id="2" creationId="{B77FD161-55C3-54D3-1601-0A6BABEAD559}"/>
          </ac:spMkLst>
        </pc:spChg>
        <pc:spChg chg="add mod">
          <ac:chgData name="洋輔 浄土" userId="06d56449ef9b25e6" providerId="LiveId" clId="{BB595132-8D21-43DA-A97C-F716B38BBB02}" dt="2025-05-23T05:27:51.778" v="16361" actId="207"/>
          <ac:spMkLst>
            <pc:docMk/>
            <pc:sldMk cId="3391028796" sldId="530"/>
            <ac:spMk id="8" creationId="{FD64A079-9647-2A8E-6E7B-3A097038C313}"/>
          </ac:spMkLst>
        </pc:spChg>
        <pc:spChg chg="mod">
          <ac:chgData name="洋輔 浄土" userId="06d56449ef9b25e6" providerId="LiveId" clId="{BB595132-8D21-43DA-A97C-F716B38BBB02}" dt="2025-05-23T05:20:02.494" v="15802" actId="1076"/>
          <ac:spMkLst>
            <pc:docMk/>
            <pc:sldMk cId="3391028796" sldId="530"/>
            <ac:spMk id="6146" creationId="{EDD34AF2-4D74-C9CF-FB75-67A39906EC94}"/>
          </ac:spMkLst>
        </pc:spChg>
      </pc:sldChg>
      <pc:sldChg chg="delSp modSp add mod">
        <pc:chgData name="洋輔 浄土" userId="06d56449ef9b25e6" providerId="LiveId" clId="{BB595132-8D21-43DA-A97C-F716B38BBB02}" dt="2025-05-23T05:27:59.483" v="16363" actId="207"/>
        <pc:sldMkLst>
          <pc:docMk/>
          <pc:sldMk cId="1992740895" sldId="531"/>
        </pc:sldMkLst>
        <pc:spChg chg="mod">
          <ac:chgData name="洋輔 浄土" userId="06d56449ef9b25e6" providerId="LiveId" clId="{BB595132-8D21-43DA-A97C-F716B38BBB02}" dt="2025-05-23T05:27:59.483" v="16363" actId="207"/>
          <ac:spMkLst>
            <pc:docMk/>
            <pc:sldMk cId="1992740895" sldId="531"/>
            <ac:spMk id="8" creationId="{E4C45A0C-7062-E197-B3B3-A93F3D605E73}"/>
          </ac:spMkLst>
        </pc:spChg>
        <pc:spChg chg="mod">
          <ac:chgData name="洋輔 浄土" userId="06d56449ef9b25e6" providerId="LiveId" clId="{BB595132-8D21-43DA-A97C-F716B38BBB02}" dt="2025-05-23T05:24:46.271" v="15845"/>
          <ac:spMkLst>
            <pc:docMk/>
            <pc:sldMk cId="1992740895" sldId="531"/>
            <ac:spMk id="6146" creationId="{F37182B9-EE84-D186-B59B-C723F8BEEC7D}"/>
          </ac:spMkLst>
        </pc:spChg>
      </pc:sldChg>
      <pc:sldChg chg="modSp add mod">
        <pc:chgData name="洋輔 浄土" userId="06d56449ef9b25e6" providerId="LiveId" clId="{BB595132-8D21-43DA-A97C-F716B38BBB02}" dt="2025-05-23T05:32:43.435" v="17120"/>
        <pc:sldMkLst>
          <pc:docMk/>
          <pc:sldMk cId="3942163248" sldId="532"/>
        </pc:sldMkLst>
        <pc:spChg chg="mod">
          <ac:chgData name="洋輔 浄土" userId="06d56449ef9b25e6" providerId="LiveId" clId="{BB595132-8D21-43DA-A97C-F716B38BBB02}" dt="2025-05-23T05:32:43.435" v="17120"/>
          <ac:spMkLst>
            <pc:docMk/>
            <pc:sldMk cId="3942163248" sldId="532"/>
            <ac:spMk id="8" creationId="{A8328282-E504-09B2-4A0C-C76197A54E2B}"/>
          </ac:spMkLst>
        </pc:spChg>
        <pc:spChg chg="mod">
          <ac:chgData name="洋輔 浄土" userId="06d56449ef9b25e6" providerId="LiveId" clId="{BB595132-8D21-43DA-A97C-F716B38BBB02}" dt="2025-05-23T05:28:13.008" v="16378" actId="20577"/>
          <ac:spMkLst>
            <pc:docMk/>
            <pc:sldMk cId="3942163248" sldId="532"/>
            <ac:spMk id="6146" creationId="{464B9318-0AD8-9071-5122-FD9496829FBE}"/>
          </ac:spMkLst>
        </pc:spChg>
      </pc:sldChg>
      <pc:sldChg chg="modSp add mod">
        <pc:chgData name="洋輔 浄土" userId="06d56449ef9b25e6" providerId="LiveId" clId="{BB595132-8D21-43DA-A97C-F716B38BBB02}" dt="2025-05-24T03:23:48.665" v="20802"/>
        <pc:sldMkLst>
          <pc:docMk/>
          <pc:sldMk cId="3043441168" sldId="533"/>
        </pc:sldMkLst>
        <pc:spChg chg="mod">
          <ac:chgData name="洋輔 浄土" userId="06d56449ef9b25e6" providerId="LiveId" clId="{BB595132-8D21-43DA-A97C-F716B38BBB02}" dt="2025-05-24T03:23:48.665" v="20802"/>
          <ac:spMkLst>
            <pc:docMk/>
            <pc:sldMk cId="3043441168" sldId="533"/>
            <ac:spMk id="5" creationId="{ACB8BD84-F502-BE61-CA42-D4BF5B7BCDE6}"/>
          </ac:spMkLst>
        </pc:spChg>
      </pc:sldChg>
      <pc:sldChg chg="modSp add mod">
        <pc:chgData name="洋輔 浄土" userId="06d56449ef9b25e6" providerId="LiveId" clId="{BB595132-8D21-43DA-A97C-F716B38BBB02}" dt="2025-05-24T03:24:20.873" v="20815" actId="6549"/>
        <pc:sldMkLst>
          <pc:docMk/>
          <pc:sldMk cId="1997344760" sldId="534"/>
        </pc:sldMkLst>
        <pc:spChg chg="mod">
          <ac:chgData name="洋輔 浄土" userId="06d56449ef9b25e6" providerId="LiveId" clId="{BB595132-8D21-43DA-A97C-F716B38BBB02}" dt="2025-05-24T03:23:23.474" v="20799"/>
          <ac:spMkLst>
            <pc:docMk/>
            <pc:sldMk cId="1997344760" sldId="534"/>
            <ac:spMk id="2" creationId="{0CF32A04-59DA-FA52-1E70-21DBA982E95B}"/>
          </ac:spMkLst>
        </pc:spChg>
        <pc:spChg chg="mod">
          <ac:chgData name="洋輔 浄土" userId="06d56449ef9b25e6" providerId="LiveId" clId="{BB595132-8D21-43DA-A97C-F716B38BBB02}" dt="2025-05-24T03:24:20.873" v="20815" actId="6549"/>
          <ac:spMkLst>
            <pc:docMk/>
            <pc:sldMk cId="1997344760" sldId="534"/>
            <ac:spMk id="3" creationId="{CEAE3615-8996-4B97-A5FA-C4AC0C09F605}"/>
          </ac:spMkLst>
        </pc:spChg>
        <pc:spChg chg="mod">
          <ac:chgData name="洋輔 浄土" userId="06d56449ef9b25e6" providerId="LiveId" clId="{BB595132-8D21-43DA-A97C-F716B38BBB02}" dt="2025-05-24T00:04:06.063" v="17298" actId="14100"/>
          <ac:spMkLst>
            <pc:docMk/>
            <pc:sldMk cId="1997344760" sldId="534"/>
            <ac:spMk id="4" creationId="{2FC0444F-792D-DE31-390F-5404B33F5DD1}"/>
          </ac:spMkLst>
        </pc:spChg>
      </pc:sldChg>
      <pc:sldChg chg="addSp modSp add mod">
        <pc:chgData name="洋輔 浄土" userId="06d56449ef9b25e6" providerId="LiveId" clId="{BB595132-8D21-43DA-A97C-F716B38BBB02}" dt="2025-05-24T00:10:29.655" v="17345" actId="1076"/>
        <pc:sldMkLst>
          <pc:docMk/>
          <pc:sldMk cId="4196309368" sldId="535"/>
        </pc:sldMkLst>
        <pc:spChg chg="mod">
          <ac:chgData name="洋輔 浄土" userId="06d56449ef9b25e6" providerId="LiveId" clId="{BB595132-8D21-43DA-A97C-F716B38BBB02}" dt="2025-05-24T00:08:09.624" v="17311"/>
          <ac:spMkLst>
            <pc:docMk/>
            <pc:sldMk cId="4196309368" sldId="535"/>
            <ac:spMk id="2" creationId="{5B3BE20F-33D1-460A-4689-0504A8DDEF15}"/>
          </ac:spMkLst>
        </pc:spChg>
        <pc:spChg chg="mod">
          <ac:chgData name="洋輔 浄土" userId="06d56449ef9b25e6" providerId="LiveId" clId="{BB595132-8D21-43DA-A97C-F716B38BBB02}" dt="2025-05-24T00:10:05.526" v="17344" actId="1076"/>
          <ac:spMkLst>
            <pc:docMk/>
            <pc:sldMk cId="4196309368" sldId="535"/>
            <ac:spMk id="3" creationId="{C76484D2-53FA-AD7F-1468-F69489721AA8}"/>
          </ac:spMkLst>
        </pc:spChg>
        <pc:spChg chg="add mod">
          <ac:chgData name="洋輔 浄土" userId="06d56449ef9b25e6" providerId="LiveId" clId="{BB595132-8D21-43DA-A97C-F716B38BBB02}" dt="2025-05-24T00:09:13.496" v="17327" actId="14100"/>
          <ac:spMkLst>
            <pc:docMk/>
            <pc:sldMk cId="4196309368" sldId="535"/>
            <ac:spMk id="4" creationId="{DC1B47C0-DB5E-37AA-7F28-FEF42A71E2C2}"/>
          </ac:spMkLst>
        </pc:spChg>
        <pc:spChg chg="add mod">
          <ac:chgData name="洋輔 浄土" userId="06d56449ef9b25e6" providerId="LiveId" clId="{BB595132-8D21-43DA-A97C-F716B38BBB02}" dt="2025-05-24T00:10:29.655" v="17345" actId="1076"/>
          <ac:spMkLst>
            <pc:docMk/>
            <pc:sldMk cId="4196309368" sldId="535"/>
            <ac:spMk id="6" creationId="{703EF863-AC16-A8BB-F264-0757765A7CCE}"/>
          </ac:spMkLst>
        </pc:spChg>
      </pc:sldChg>
      <pc:sldChg chg="addSp modSp add mod">
        <pc:chgData name="洋輔 浄土" userId="06d56449ef9b25e6" providerId="LiveId" clId="{BB595132-8D21-43DA-A97C-F716B38BBB02}" dt="2025-05-24T00:20:07.241" v="17639" actId="1076"/>
        <pc:sldMkLst>
          <pc:docMk/>
          <pc:sldMk cId="3761426146" sldId="536"/>
        </pc:sldMkLst>
        <pc:spChg chg="mod">
          <ac:chgData name="洋輔 浄土" userId="06d56449ef9b25e6" providerId="LiveId" clId="{BB595132-8D21-43DA-A97C-F716B38BBB02}" dt="2025-05-24T00:20:07.241" v="17639" actId="1076"/>
          <ac:spMkLst>
            <pc:docMk/>
            <pc:sldMk cId="3761426146" sldId="536"/>
            <ac:spMk id="2" creationId="{BF522358-61F3-DDBB-ADC6-6B5EE6272437}"/>
          </ac:spMkLst>
        </pc:spChg>
        <pc:spChg chg="add mod">
          <ac:chgData name="洋輔 浄土" userId="06d56449ef9b25e6" providerId="LiveId" clId="{BB595132-8D21-43DA-A97C-F716B38BBB02}" dt="2025-05-24T00:19:59.063" v="17638" actId="404"/>
          <ac:spMkLst>
            <pc:docMk/>
            <pc:sldMk cId="3761426146" sldId="536"/>
            <ac:spMk id="3" creationId="{B819FFAD-7714-3AD9-490C-0AB8D3498E93}"/>
          </ac:spMkLst>
        </pc:spChg>
      </pc:sldChg>
      <pc:sldChg chg="modSp add mod">
        <pc:chgData name="洋輔 浄土" userId="06d56449ef9b25e6" providerId="LiveId" clId="{BB595132-8D21-43DA-A97C-F716B38BBB02}" dt="2025-05-24T00:26:28.640" v="17722" actId="1076"/>
        <pc:sldMkLst>
          <pc:docMk/>
          <pc:sldMk cId="1459468385" sldId="537"/>
        </pc:sldMkLst>
        <pc:spChg chg="mod">
          <ac:chgData name="洋輔 浄土" userId="06d56449ef9b25e6" providerId="LiveId" clId="{BB595132-8D21-43DA-A97C-F716B38BBB02}" dt="2025-05-24T00:25:49.172" v="17714" actId="1076"/>
          <ac:spMkLst>
            <pc:docMk/>
            <pc:sldMk cId="1459468385" sldId="537"/>
            <ac:spMk id="6" creationId="{444AB812-7A3B-E2D9-AF75-7B0703E4679E}"/>
          </ac:spMkLst>
        </pc:spChg>
        <pc:spChg chg="mod">
          <ac:chgData name="洋輔 浄土" userId="06d56449ef9b25e6" providerId="LiveId" clId="{BB595132-8D21-43DA-A97C-F716B38BBB02}" dt="2025-05-24T00:26:28.640" v="17722" actId="1076"/>
          <ac:spMkLst>
            <pc:docMk/>
            <pc:sldMk cId="1459468385" sldId="537"/>
            <ac:spMk id="8" creationId="{F01FD4AC-32D8-B88A-C2B4-E2487D493664}"/>
          </ac:spMkLst>
        </pc:spChg>
        <pc:spChg chg="mod">
          <ac:chgData name="洋輔 浄土" userId="06d56449ef9b25e6" providerId="LiveId" clId="{BB595132-8D21-43DA-A97C-F716B38BBB02}" dt="2025-05-24T00:24:21.903" v="17663" actId="1076"/>
          <ac:spMkLst>
            <pc:docMk/>
            <pc:sldMk cId="1459468385" sldId="537"/>
            <ac:spMk id="13314" creationId="{E7028FB0-0C1E-657D-225B-D8B102845D86}"/>
          </ac:spMkLst>
        </pc:spChg>
        <pc:spChg chg="mod">
          <ac:chgData name="洋輔 浄土" userId="06d56449ef9b25e6" providerId="LiveId" clId="{BB595132-8D21-43DA-A97C-F716B38BBB02}" dt="2025-05-24T00:26:01.301" v="17718" actId="1076"/>
          <ac:spMkLst>
            <pc:docMk/>
            <pc:sldMk cId="1459468385" sldId="537"/>
            <ac:spMk id="13316" creationId="{79D7CEEB-924A-A9A3-0C9B-7ADA5FCDF622}"/>
          </ac:spMkLst>
        </pc:spChg>
        <pc:spChg chg="mod">
          <ac:chgData name="洋輔 浄土" userId="06d56449ef9b25e6" providerId="LiveId" clId="{BB595132-8D21-43DA-A97C-F716B38BBB02}" dt="2025-05-24T00:24:42.847" v="17669" actId="404"/>
          <ac:spMkLst>
            <pc:docMk/>
            <pc:sldMk cId="1459468385" sldId="537"/>
            <ac:spMk id="13319" creationId="{A12827DD-E5C3-0CE7-6A1C-89EAF49A86B1}"/>
          </ac:spMkLst>
        </pc:spChg>
      </pc:sldChg>
      <pc:sldChg chg="addSp delSp modSp add mod ord">
        <pc:chgData name="洋輔 浄土" userId="06d56449ef9b25e6" providerId="LiveId" clId="{BB595132-8D21-43DA-A97C-F716B38BBB02}" dt="2025-06-02T00:40:14.519" v="23215" actId="1076"/>
        <pc:sldMkLst>
          <pc:docMk/>
          <pc:sldMk cId="152796572" sldId="538"/>
        </pc:sldMkLst>
        <pc:spChg chg="add mod">
          <ac:chgData name="洋輔 浄土" userId="06d56449ef9b25e6" providerId="LiveId" clId="{BB595132-8D21-43DA-A97C-F716B38BBB02}" dt="2025-06-02T00:40:12.272" v="23214" actId="1076"/>
          <ac:spMkLst>
            <pc:docMk/>
            <pc:sldMk cId="152796572" sldId="538"/>
            <ac:spMk id="2" creationId="{DBB6355D-6FE5-0112-ABEA-3D6DFE7A1BAF}"/>
          </ac:spMkLst>
        </pc:spChg>
        <pc:spChg chg="mod">
          <ac:chgData name="洋輔 浄土" userId="06d56449ef9b25e6" providerId="LiveId" clId="{BB595132-8D21-43DA-A97C-F716B38BBB02}" dt="2025-06-02T00:40:03.562" v="23211" actId="1076"/>
          <ac:spMkLst>
            <pc:docMk/>
            <pc:sldMk cId="152796572" sldId="538"/>
            <ac:spMk id="3074" creationId="{18FFB340-7EA2-7BD9-43AD-F4299E35014D}"/>
          </ac:spMkLst>
        </pc:spChg>
        <pc:picChg chg="add mod">
          <ac:chgData name="洋輔 浄土" userId="06d56449ef9b25e6" providerId="LiveId" clId="{BB595132-8D21-43DA-A97C-F716B38BBB02}" dt="2025-06-02T00:40:14.519" v="23215" actId="1076"/>
          <ac:picMkLst>
            <pc:docMk/>
            <pc:sldMk cId="152796572" sldId="538"/>
            <ac:picMk id="4" creationId="{D4F9FA21-38FE-40EE-E6C8-219B06F0D04B}"/>
          </ac:picMkLst>
        </pc:picChg>
      </pc:sldChg>
      <pc:sldChg chg="addSp delSp modSp add mod ord">
        <pc:chgData name="洋輔 浄土" userId="06d56449ef9b25e6" providerId="LiveId" clId="{BB595132-8D21-43DA-A97C-F716B38BBB02}" dt="2025-06-02T00:41:03.497" v="23253" actId="403"/>
        <pc:sldMkLst>
          <pc:docMk/>
          <pc:sldMk cId="1309085281" sldId="539"/>
        </pc:sldMkLst>
        <pc:spChg chg="add mod">
          <ac:chgData name="洋輔 浄土" userId="06d56449ef9b25e6" providerId="LiveId" clId="{BB595132-8D21-43DA-A97C-F716B38BBB02}" dt="2025-06-02T00:41:03.497" v="23253" actId="403"/>
          <ac:spMkLst>
            <pc:docMk/>
            <pc:sldMk cId="1309085281" sldId="539"/>
            <ac:spMk id="2" creationId="{90F97180-2047-8A54-15E3-7C052D1FEEF6}"/>
          </ac:spMkLst>
        </pc:spChg>
        <pc:spChg chg="add mod">
          <ac:chgData name="洋輔 浄土" userId="06d56449ef9b25e6" providerId="LiveId" clId="{BB595132-8D21-43DA-A97C-F716B38BBB02}" dt="2025-05-24T04:59:49.671" v="22175" actId="1076"/>
          <ac:spMkLst>
            <pc:docMk/>
            <pc:sldMk cId="1309085281" sldId="539"/>
            <ac:spMk id="3" creationId="{97183E48-C45A-7DB4-0DBA-53CC9631F935}"/>
          </ac:spMkLst>
        </pc:spChg>
        <pc:spChg chg="mod">
          <ac:chgData name="洋輔 浄土" userId="06d56449ef9b25e6" providerId="LiveId" clId="{BB595132-8D21-43DA-A97C-F716B38BBB02}" dt="2025-05-24T00:35:57.300" v="18088" actId="1076"/>
          <ac:spMkLst>
            <pc:docMk/>
            <pc:sldMk cId="1309085281" sldId="539"/>
            <ac:spMk id="4" creationId="{28DA4405-2037-B779-382F-1C4CEB9FD639}"/>
          </ac:spMkLst>
        </pc:spChg>
        <pc:spChg chg="mod">
          <ac:chgData name="洋輔 浄土" userId="06d56449ef9b25e6" providerId="LiveId" clId="{BB595132-8D21-43DA-A97C-F716B38BBB02}" dt="2025-05-24T04:59:52.049" v="22176" actId="1076"/>
          <ac:spMkLst>
            <pc:docMk/>
            <pc:sldMk cId="1309085281" sldId="539"/>
            <ac:spMk id="3074" creationId="{E189CBA7-EA47-1D09-491C-3CDF9C69F30D}"/>
          </ac:spMkLst>
        </pc:spChg>
        <pc:picChg chg="add mod">
          <ac:chgData name="洋輔 浄土" userId="06d56449ef9b25e6" providerId="LiveId" clId="{BB595132-8D21-43DA-A97C-F716B38BBB02}" dt="2025-05-24T00:36:49.469" v="18097" actId="1076"/>
          <ac:picMkLst>
            <pc:docMk/>
            <pc:sldMk cId="1309085281" sldId="539"/>
            <ac:picMk id="8" creationId="{92D033BA-40B6-53A2-FBDA-002461BD6B79}"/>
          </ac:picMkLst>
        </pc:picChg>
      </pc:sldChg>
      <pc:sldChg chg="addSp delSp modSp add mod">
        <pc:chgData name="洋輔 浄土" userId="06d56449ef9b25e6" providerId="LiveId" clId="{BB595132-8D21-43DA-A97C-F716B38BBB02}" dt="2025-05-24T00:45:17.118" v="18562" actId="1076"/>
        <pc:sldMkLst>
          <pc:docMk/>
          <pc:sldMk cId="3274784440" sldId="540"/>
        </pc:sldMkLst>
        <pc:spChg chg="mod">
          <ac:chgData name="洋輔 浄土" userId="06d56449ef9b25e6" providerId="LiveId" clId="{BB595132-8D21-43DA-A97C-F716B38BBB02}" dt="2025-05-24T00:42:34.122" v="18320" actId="1076"/>
          <ac:spMkLst>
            <pc:docMk/>
            <pc:sldMk cId="3274784440" sldId="540"/>
            <ac:spMk id="2" creationId="{20AAD59F-A573-28BC-F08C-486EFB9DFAA6}"/>
          </ac:spMkLst>
        </pc:spChg>
        <pc:spChg chg="mod">
          <ac:chgData name="洋輔 浄土" userId="06d56449ef9b25e6" providerId="LiveId" clId="{BB595132-8D21-43DA-A97C-F716B38BBB02}" dt="2025-05-24T00:42:38.058" v="18321" actId="1076"/>
          <ac:spMkLst>
            <pc:docMk/>
            <pc:sldMk cId="3274784440" sldId="540"/>
            <ac:spMk id="4" creationId="{7BFA30DD-4463-4491-5736-C80CB4629E6D}"/>
          </ac:spMkLst>
        </pc:spChg>
        <pc:spChg chg="mod">
          <ac:chgData name="洋輔 浄土" userId="06d56449ef9b25e6" providerId="LiveId" clId="{BB595132-8D21-43DA-A97C-F716B38BBB02}" dt="2025-05-24T00:41:58.979" v="18315" actId="6549"/>
          <ac:spMkLst>
            <pc:docMk/>
            <pc:sldMk cId="3274784440" sldId="540"/>
            <ac:spMk id="6" creationId="{DB31D900-AF89-1F28-6289-2FFDA778A32C}"/>
          </ac:spMkLst>
        </pc:spChg>
        <pc:spChg chg="add mod">
          <ac:chgData name="洋輔 浄土" userId="06d56449ef9b25e6" providerId="LiveId" clId="{BB595132-8D21-43DA-A97C-F716B38BBB02}" dt="2025-05-24T00:43:11.990" v="18354" actId="1076"/>
          <ac:spMkLst>
            <pc:docMk/>
            <pc:sldMk cId="3274784440" sldId="540"/>
            <ac:spMk id="8" creationId="{3F3DE1D5-F3C0-A40A-421E-C3EB816F996E}"/>
          </ac:spMkLst>
        </pc:spChg>
        <pc:spChg chg="add mod">
          <ac:chgData name="洋輔 浄土" userId="06d56449ef9b25e6" providerId="LiveId" clId="{BB595132-8D21-43DA-A97C-F716B38BBB02}" dt="2025-05-24T00:43:33.457" v="18375"/>
          <ac:spMkLst>
            <pc:docMk/>
            <pc:sldMk cId="3274784440" sldId="540"/>
            <ac:spMk id="9" creationId="{7C17F74A-85CD-B0F7-4F56-9926B35ECF82}"/>
          </ac:spMkLst>
        </pc:spChg>
        <pc:spChg chg="add mod">
          <ac:chgData name="洋輔 浄土" userId="06d56449ef9b25e6" providerId="LiveId" clId="{BB595132-8D21-43DA-A97C-F716B38BBB02}" dt="2025-05-24T00:45:17.118" v="18562" actId="1076"/>
          <ac:spMkLst>
            <pc:docMk/>
            <pc:sldMk cId="3274784440" sldId="540"/>
            <ac:spMk id="10" creationId="{931DFB5B-4354-433A-6F8F-420C7AA9CDD2}"/>
          </ac:spMkLst>
        </pc:spChg>
      </pc:sldChg>
      <pc:sldChg chg="addSp delSp modSp add mod">
        <pc:chgData name="洋輔 浄土" userId="06d56449ef9b25e6" providerId="LiveId" clId="{BB595132-8D21-43DA-A97C-F716B38BBB02}" dt="2025-05-24T00:57:08.571" v="18759" actId="14100"/>
        <pc:sldMkLst>
          <pc:docMk/>
          <pc:sldMk cId="2661304112" sldId="541"/>
        </pc:sldMkLst>
        <pc:spChg chg="mod">
          <ac:chgData name="洋輔 浄土" userId="06d56449ef9b25e6" providerId="LiveId" clId="{BB595132-8D21-43DA-A97C-F716B38BBB02}" dt="2025-05-24T00:55:41.894" v="18747" actId="14100"/>
          <ac:spMkLst>
            <pc:docMk/>
            <pc:sldMk cId="2661304112" sldId="541"/>
            <ac:spMk id="2" creationId="{4D535D64-3C1F-5CF0-276D-05A1E97A7842}"/>
          </ac:spMkLst>
        </pc:spChg>
        <pc:spChg chg="mod">
          <ac:chgData name="洋輔 浄土" userId="06d56449ef9b25e6" providerId="LiveId" clId="{BB595132-8D21-43DA-A97C-F716B38BBB02}" dt="2025-05-24T00:55:45.888" v="18749" actId="27636"/>
          <ac:spMkLst>
            <pc:docMk/>
            <pc:sldMk cId="2661304112" sldId="541"/>
            <ac:spMk id="4" creationId="{1D49E588-9F7B-2BC1-7FA8-9278B23E1B3E}"/>
          </ac:spMkLst>
        </pc:spChg>
        <pc:spChg chg="mod">
          <ac:chgData name="洋輔 浄土" userId="06d56449ef9b25e6" providerId="LiveId" clId="{BB595132-8D21-43DA-A97C-F716B38BBB02}" dt="2025-05-24T00:56:20.012" v="18750" actId="1076"/>
          <ac:spMkLst>
            <pc:docMk/>
            <pc:sldMk cId="2661304112" sldId="541"/>
            <ac:spMk id="6" creationId="{6C2740EC-BC79-9397-8032-5D8330B7E2F9}"/>
          </ac:spMkLst>
        </pc:spChg>
        <pc:spChg chg="add mod">
          <ac:chgData name="洋輔 浄土" userId="06d56449ef9b25e6" providerId="LiveId" clId="{BB595132-8D21-43DA-A97C-F716B38BBB02}" dt="2025-05-24T00:57:08.571" v="18759" actId="14100"/>
          <ac:spMkLst>
            <pc:docMk/>
            <pc:sldMk cId="2661304112" sldId="541"/>
            <ac:spMk id="8" creationId="{952F6F60-259B-5285-161E-A804706A92DA}"/>
          </ac:spMkLst>
        </pc:spChg>
      </pc:sldChg>
      <pc:sldChg chg="addSp delSp modSp new mod">
        <pc:chgData name="洋輔 浄土" userId="06d56449ef9b25e6" providerId="LiveId" clId="{BB595132-8D21-43DA-A97C-F716B38BBB02}" dt="2025-05-24T01:06:09.167" v="18794" actId="1076"/>
        <pc:sldMkLst>
          <pc:docMk/>
          <pc:sldMk cId="1039500454" sldId="542"/>
        </pc:sldMkLst>
        <pc:spChg chg="mod">
          <ac:chgData name="洋輔 浄土" userId="06d56449ef9b25e6" providerId="LiveId" clId="{BB595132-8D21-43DA-A97C-F716B38BBB02}" dt="2025-05-24T00:58:03.443" v="18766" actId="1076"/>
          <ac:spMkLst>
            <pc:docMk/>
            <pc:sldMk cId="1039500454" sldId="542"/>
            <ac:spMk id="2" creationId="{7785D506-5D7F-3AB2-DF1E-912CFD70F805}"/>
          </ac:spMkLst>
        </pc:spChg>
        <pc:spChg chg="add mod">
          <ac:chgData name="洋輔 浄土" userId="06d56449ef9b25e6" providerId="LiveId" clId="{BB595132-8D21-43DA-A97C-F716B38BBB02}" dt="2025-05-24T01:06:09.167" v="18794" actId="1076"/>
          <ac:spMkLst>
            <pc:docMk/>
            <pc:sldMk cId="1039500454" sldId="542"/>
            <ac:spMk id="6" creationId="{A015BC84-3733-5AA2-B853-8841E314C54B}"/>
          </ac:spMkLst>
        </pc:spChg>
        <pc:picChg chg="add mod ord">
          <ac:chgData name="洋輔 浄土" userId="06d56449ef9b25e6" providerId="LiveId" clId="{BB595132-8D21-43DA-A97C-F716B38BBB02}" dt="2025-05-24T00:58:49.087" v="18774" actId="1076"/>
          <ac:picMkLst>
            <pc:docMk/>
            <pc:sldMk cId="1039500454" sldId="542"/>
            <ac:picMk id="5" creationId="{4A9C5F9F-359B-2811-840A-33025E0125F1}"/>
          </ac:picMkLst>
        </pc:picChg>
      </pc:sldChg>
      <pc:sldChg chg="addSp delSp modSp new mod">
        <pc:chgData name="洋輔 浄土" userId="06d56449ef9b25e6" providerId="LiveId" clId="{BB595132-8D21-43DA-A97C-F716B38BBB02}" dt="2025-05-24T01:06:14.473" v="18795"/>
        <pc:sldMkLst>
          <pc:docMk/>
          <pc:sldMk cId="11661464" sldId="543"/>
        </pc:sldMkLst>
        <pc:spChg chg="mod">
          <ac:chgData name="洋輔 浄土" userId="06d56449ef9b25e6" providerId="LiveId" clId="{BB595132-8D21-43DA-A97C-F716B38BBB02}" dt="2025-05-24T01:05:36.217" v="18789" actId="1076"/>
          <ac:spMkLst>
            <pc:docMk/>
            <pc:sldMk cId="11661464" sldId="543"/>
            <ac:spMk id="2" creationId="{3C0D5840-8003-4DCB-B9AF-105C20742B63}"/>
          </ac:spMkLst>
        </pc:spChg>
        <pc:spChg chg="add mod">
          <ac:chgData name="洋輔 浄土" userId="06d56449ef9b25e6" providerId="LiveId" clId="{BB595132-8D21-43DA-A97C-F716B38BBB02}" dt="2025-05-24T01:06:14.473" v="18795"/>
          <ac:spMkLst>
            <pc:docMk/>
            <pc:sldMk cId="11661464" sldId="543"/>
            <ac:spMk id="6" creationId="{9E836740-0F2D-D275-113A-25798882989A}"/>
          </ac:spMkLst>
        </pc:spChg>
        <pc:picChg chg="add mod ord">
          <ac:chgData name="洋輔 浄土" userId="06d56449ef9b25e6" providerId="LiveId" clId="{BB595132-8D21-43DA-A97C-F716B38BBB02}" dt="2025-05-24T01:06:01.125" v="18793" actId="1076"/>
          <ac:picMkLst>
            <pc:docMk/>
            <pc:sldMk cId="11661464" sldId="543"/>
            <ac:picMk id="5" creationId="{0379AADF-1E1B-6655-9CA9-2B1824CF6F0B}"/>
          </ac:picMkLst>
        </pc:picChg>
      </pc:sldChg>
      <pc:sldChg chg="addSp delSp modSp add mod">
        <pc:chgData name="洋輔 浄土" userId="06d56449ef9b25e6" providerId="LiveId" clId="{BB595132-8D21-43DA-A97C-F716B38BBB02}" dt="2025-05-24T01:07:16.971" v="18811" actId="1076"/>
        <pc:sldMkLst>
          <pc:docMk/>
          <pc:sldMk cId="424976200" sldId="544"/>
        </pc:sldMkLst>
        <pc:spChg chg="mod">
          <ac:chgData name="洋輔 浄土" userId="06d56449ef9b25e6" providerId="LiveId" clId="{BB595132-8D21-43DA-A97C-F716B38BBB02}" dt="2025-05-24T01:06:45.378" v="18801" actId="27636"/>
          <ac:spMkLst>
            <pc:docMk/>
            <pc:sldMk cId="424976200" sldId="544"/>
            <ac:spMk id="2" creationId="{705E4368-1E23-8CAC-9E6E-9E0E59E24CC2}"/>
          </ac:spMkLst>
        </pc:spChg>
        <pc:picChg chg="add mod ord">
          <ac:chgData name="洋輔 浄土" userId="06d56449ef9b25e6" providerId="LiveId" clId="{BB595132-8D21-43DA-A97C-F716B38BBB02}" dt="2025-05-24T01:07:16.971" v="18811" actId="1076"/>
          <ac:picMkLst>
            <pc:docMk/>
            <pc:sldMk cId="424976200" sldId="544"/>
            <ac:picMk id="8" creationId="{4F215047-2CCF-517C-768D-9ECB60B7B9A6}"/>
          </ac:picMkLst>
        </pc:picChg>
      </pc:sldChg>
      <pc:sldChg chg="addSp delSp modSp add mod">
        <pc:chgData name="洋輔 浄土" userId="06d56449ef9b25e6" providerId="LiveId" clId="{BB595132-8D21-43DA-A97C-F716B38BBB02}" dt="2025-05-24T01:08:26.603" v="18821" actId="1076"/>
        <pc:sldMkLst>
          <pc:docMk/>
          <pc:sldMk cId="1911176017" sldId="545"/>
        </pc:sldMkLst>
        <pc:spChg chg="mod">
          <ac:chgData name="洋輔 浄土" userId="06d56449ef9b25e6" providerId="LiveId" clId="{BB595132-8D21-43DA-A97C-F716B38BBB02}" dt="2025-05-24T01:08:26.603" v="18821" actId="1076"/>
          <ac:spMkLst>
            <pc:docMk/>
            <pc:sldMk cId="1911176017" sldId="545"/>
            <ac:spMk id="2" creationId="{C56D8351-FCC6-4203-CB79-4E75F0C4A655}"/>
          </ac:spMkLst>
        </pc:spChg>
        <pc:picChg chg="add mod ord">
          <ac:chgData name="洋輔 浄土" userId="06d56449ef9b25e6" providerId="LiveId" clId="{BB595132-8D21-43DA-A97C-F716B38BBB02}" dt="2025-05-24T01:08:15.398" v="18820" actId="14100"/>
          <ac:picMkLst>
            <pc:docMk/>
            <pc:sldMk cId="1911176017" sldId="545"/>
            <ac:picMk id="7" creationId="{915BC7CA-0F46-CD3E-F462-8945C155ECBD}"/>
          </ac:picMkLst>
        </pc:picChg>
      </pc:sldChg>
      <pc:sldChg chg="addSp delSp modSp add mod">
        <pc:chgData name="洋輔 浄土" userId="06d56449ef9b25e6" providerId="LiveId" clId="{BB595132-8D21-43DA-A97C-F716B38BBB02}" dt="2025-05-24T01:09:39.010" v="18831" actId="14100"/>
        <pc:sldMkLst>
          <pc:docMk/>
          <pc:sldMk cId="1083003722" sldId="546"/>
        </pc:sldMkLst>
        <pc:spChg chg="mod">
          <ac:chgData name="洋輔 浄土" userId="06d56449ef9b25e6" providerId="LiveId" clId="{BB595132-8D21-43DA-A97C-F716B38BBB02}" dt="2025-05-24T01:09:14.769" v="18825"/>
          <ac:spMkLst>
            <pc:docMk/>
            <pc:sldMk cId="1083003722" sldId="546"/>
            <ac:spMk id="2" creationId="{FCD7CC56-560A-2716-09B5-04E3316C6CDB}"/>
          </ac:spMkLst>
        </pc:spChg>
        <pc:picChg chg="add mod ord">
          <ac:chgData name="洋輔 浄土" userId="06d56449ef9b25e6" providerId="LiveId" clId="{BB595132-8D21-43DA-A97C-F716B38BBB02}" dt="2025-05-24T01:09:39.010" v="18831" actId="14100"/>
          <ac:picMkLst>
            <pc:docMk/>
            <pc:sldMk cId="1083003722" sldId="546"/>
            <ac:picMk id="8" creationId="{BDD891DE-6A3D-B9D9-B5B0-31CB0BD21C87}"/>
          </ac:picMkLst>
        </pc:picChg>
      </pc:sldChg>
      <pc:sldChg chg="addSp delSp modSp add mod">
        <pc:chgData name="洋輔 浄土" userId="06d56449ef9b25e6" providerId="LiveId" clId="{BB595132-8D21-43DA-A97C-F716B38BBB02}" dt="2025-05-24T01:13:27.806" v="18855" actId="1076"/>
        <pc:sldMkLst>
          <pc:docMk/>
          <pc:sldMk cId="1764945762" sldId="547"/>
        </pc:sldMkLst>
        <pc:spChg chg="mod">
          <ac:chgData name="洋輔 浄土" userId="06d56449ef9b25e6" providerId="LiveId" clId="{BB595132-8D21-43DA-A97C-F716B38BBB02}" dt="2025-05-24T01:11:20.206" v="18852" actId="1076"/>
          <ac:spMkLst>
            <pc:docMk/>
            <pc:sldMk cId="1764945762" sldId="547"/>
            <ac:spMk id="2" creationId="{05EF3F66-28B2-082C-7B3B-9D0B2649BAC9}"/>
          </ac:spMkLst>
        </pc:spChg>
        <pc:spChg chg="add mod">
          <ac:chgData name="洋輔 浄土" userId="06d56449ef9b25e6" providerId="LiveId" clId="{BB595132-8D21-43DA-A97C-F716B38BBB02}" dt="2025-05-24T01:13:27.806" v="18855" actId="1076"/>
          <ac:spMkLst>
            <pc:docMk/>
            <pc:sldMk cId="1764945762" sldId="547"/>
            <ac:spMk id="9" creationId="{ADB26DA9-2FC7-53AC-A14D-EEC57A2FA142}"/>
          </ac:spMkLst>
        </pc:spChg>
        <pc:picChg chg="add mod">
          <ac:chgData name="洋輔 浄土" userId="06d56449ef9b25e6" providerId="LiveId" clId="{BB595132-8D21-43DA-A97C-F716B38BBB02}" dt="2025-05-24T01:11:16.718" v="18851" actId="1076"/>
          <ac:picMkLst>
            <pc:docMk/>
            <pc:sldMk cId="1764945762" sldId="547"/>
            <ac:picMk id="7" creationId="{C26D0FC7-77AB-3257-F40A-ED89BF03E591}"/>
          </ac:picMkLst>
        </pc:picChg>
      </pc:sldChg>
      <pc:sldChg chg="addSp delSp modSp add mod">
        <pc:chgData name="洋輔 浄土" userId="06d56449ef9b25e6" providerId="LiveId" clId="{BB595132-8D21-43DA-A97C-F716B38BBB02}" dt="2025-05-24T01:15:15.835" v="18880" actId="1076"/>
        <pc:sldMkLst>
          <pc:docMk/>
          <pc:sldMk cId="2546550660" sldId="548"/>
        </pc:sldMkLst>
        <pc:spChg chg="mod">
          <ac:chgData name="洋輔 浄土" userId="06d56449ef9b25e6" providerId="LiveId" clId="{BB595132-8D21-43DA-A97C-F716B38BBB02}" dt="2025-05-24T01:14:43.342" v="18871" actId="1076"/>
          <ac:spMkLst>
            <pc:docMk/>
            <pc:sldMk cId="2546550660" sldId="548"/>
            <ac:spMk id="2" creationId="{B4770D6C-AA9F-6665-B6A4-37A932B09887}"/>
          </ac:spMkLst>
        </pc:spChg>
        <pc:picChg chg="add mod">
          <ac:chgData name="洋輔 浄土" userId="06d56449ef9b25e6" providerId="LiveId" clId="{BB595132-8D21-43DA-A97C-F716B38BBB02}" dt="2025-05-24T01:15:15.835" v="18880" actId="1076"/>
          <ac:picMkLst>
            <pc:docMk/>
            <pc:sldMk cId="2546550660" sldId="548"/>
            <ac:picMk id="4" creationId="{32B2E860-99BC-2EA2-A219-684E518D80E0}"/>
          </ac:picMkLst>
        </pc:picChg>
      </pc:sldChg>
      <pc:sldChg chg="add del">
        <pc:chgData name="洋輔 浄土" userId="06d56449ef9b25e6" providerId="LiveId" clId="{BB595132-8D21-43DA-A97C-F716B38BBB02}" dt="2025-05-24T01:28:54.355" v="18986" actId="47"/>
        <pc:sldMkLst>
          <pc:docMk/>
          <pc:sldMk cId="96736152" sldId="549"/>
        </pc:sldMkLst>
      </pc:sldChg>
      <pc:sldChg chg="addSp delSp modSp add mod">
        <pc:chgData name="洋輔 浄土" userId="06d56449ef9b25e6" providerId="LiveId" clId="{BB595132-8D21-43DA-A97C-F716B38BBB02}" dt="2025-05-24T01:20:02.605" v="18950" actId="14100"/>
        <pc:sldMkLst>
          <pc:docMk/>
          <pc:sldMk cId="2044725688" sldId="550"/>
        </pc:sldMkLst>
        <pc:spChg chg="mod">
          <ac:chgData name="洋輔 浄土" userId="06d56449ef9b25e6" providerId="LiveId" clId="{BB595132-8D21-43DA-A97C-F716B38BBB02}" dt="2025-05-24T01:17:24.670" v="18907" actId="1076"/>
          <ac:spMkLst>
            <pc:docMk/>
            <pc:sldMk cId="2044725688" sldId="550"/>
            <ac:spMk id="2" creationId="{71E73298-0779-43A4-A48C-F5BFEAE16A05}"/>
          </ac:spMkLst>
        </pc:spChg>
        <pc:spChg chg="add mod">
          <ac:chgData name="洋輔 浄土" userId="06d56449ef9b25e6" providerId="LiveId" clId="{BB595132-8D21-43DA-A97C-F716B38BBB02}" dt="2025-05-24T01:19:56.190" v="18948" actId="1076"/>
          <ac:spMkLst>
            <pc:docMk/>
            <pc:sldMk cId="2044725688" sldId="550"/>
            <ac:spMk id="3" creationId="{4B96FFC3-B02A-FD91-AF0B-E6D5D24C8012}"/>
          </ac:spMkLst>
        </pc:spChg>
        <pc:spChg chg="add mod">
          <ac:chgData name="洋輔 浄土" userId="06d56449ef9b25e6" providerId="LiveId" clId="{BB595132-8D21-43DA-A97C-F716B38BBB02}" dt="2025-05-24T01:19:08.919" v="18940" actId="1076"/>
          <ac:spMkLst>
            <pc:docMk/>
            <pc:sldMk cId="2044725688" sldId="550"/>
            <ac:spMk id="5" creationId="{178F0DC6-1A8B-DFDA-5058-B946F5A80561}"/>
          </ac:spMkLst>
        </pc:spChg>
        <pc:picChg chg="add mod">
          <ac:chgData name="洋輔 浄土" userId="06d56449ef9b25e6" providerId="LiveId" clId="{BB595132-8D21-43DA-A97C-F716B38BBB02}" dt="2025-05-24T01:20:02.605" v="18950" actId="14100"/>
          <ac:picMkLst>
            <pc:docMk/>
            <pc:sldMk cId="2044725688" sldId="550"/>
            <ac:picMk id="7" creationId="{252CEA3A-61D7-1D67-176C-3862E7D571A5}"/>
          </ac:picMkLst>
        </pc:picChg>
      </pc:sldChg>
      <pc:sldChg chg="addSp delSp modSp add mod">
        <pc:chgData name="洋輔 浄土" userId="06d56449ef9b25e6" providerId="LiveId" clId="{BB595132-8D21-43DA-A97C-F716B38BBB02}" dt="2025-05-24T01:22:12.901" v="18967" actId="1076"/>
        <pc:sldMkLst>
          <pc:docMk/>
          <pc:sldMk cId="1884519084" sldId="551"/>
        </pc:sldMkLst>
        <pc:spChg chg="mod">
          <ac:chgData name="洋輔 浄土" userId="06d56449ef9b25e6" providerId="LiveId" clId="{BB595132-8D21-43DA-A97C-F716B38BBB02}" dt="2025-05-24T01:21:12.445" v="18958" actId="1076"/>
          <ac:spMkLst>
            <pc:docMk/>
            <pc:sldMk cId="1884519084" sldId="551"/>
            <ac:spMk id="2" creationId="{763A6DE3-7915-114F-6847-B60AF16411B5}"/>
          </ac:spMkLst>
        </pc:spChg>
        <pc:spChg chg="mod">
          <ac:chgData name="洋輔 浄土" userId="06d56449ef9b25e6" providerId="LiveId" clId="{BB595132-8D21-43DA-A97C-F716B38BBB02}" dt="2025-05-24T01:21:29.826" v="18963" actId="1076"/>
          <ac:spMkLst>
            <pc:docMk/>
            <pc:sldMk cId="1884519084" sldId="551"/>
            <ac:spMk id="9" creationId="{C836E699-6582-3883-A5F9-A6749CC03D4C}"/>
          </ac:spMkLst>
        </pc:spChg>
        <pc:picChg chg="add mod">
          <ac:chgData name="洋輔 浄土" userId="06d56449ef9b25e6" providerId="LiveId" clId="{BB595132-8D21-43DA-A97C-F716B38BBB02}" dt="2025-05-24T01:22:12.901" v="18967" actId="1076"/>
          <ac:picMkLst>
            <pc:docMk/>
            <pc:sldMk cId="1884519084" sldId="551"/>
            <ac:picMk id="5" creationId="{ACC8589C-0F99-0040-BD53-171849D36D51}"/>
          </ac:picMkLst>
        </pc:picChg>
      </pc:sldChg>
      <pc:sldChg chg="addSp delSp modSp add mod">
        <pc:chgData name="洋輔 浄土" userId="06d56449ef9b25e6" providerId="LiveId" clId="{BB595132-8D21-43DA-A97C-F716B38BBB02}" dt="2025-05-24T01:28:05.467" v="18979" actId="1076"/>
        <pc:sldMkLst>
          <pc:docMk/>
          <pc:sldMk cId="2724988819" sldId="552"/>
        </pc:sldMkLst>
        <pc:spChg chg="mod">
          <ac:chgData name="洋輔 浄土" userId="06d56449ef9b25e6" providerId="LiveId" clId="{BB595132-8D21-43DA-A97C-F716B38BBB02}" dt="2025-05-24T01:27:05.849" v="18974" actId="1076"/>
          <ac:spMkLst>
            <pc:docMk/>
            <pc:sldMk cId="2724988819" sldId="552"/>
            <ac:spMk id="2" creationId="{5E7E8F5F-7D21-690B-4D92-7D9B0EFE1F86}"/>
          </ac:spMkLst>
        </pc:spChg>
        <pc:spChg chg="mod">
          <ac:chgData name="洋輔 浄土" userId="06d56449ef9b25e6" providerId="LiveId" clId="{BB595132-8D21-43DA-A97C-F716B38BBB02}" dt="2025-05-24T01:27:39.255" v="18976" actId="1076"/>
          <ac:spMkLst>
            <pc:docMk/>
            <pc:sldMk cId="2724988819" sldId="552"/>
            <ac:spMk id="3" creationId="{1851C80B-43B3-1029-9512-1490EEFEE48F}"/>
          </ac:spMkLst>
        </pc:spChg>
        <pc:spChg chg="mod">
          <ac:chgData name="洋輔 浄土" userId="06d56449ef9b25e6" providerId="LiveId" clId="{BB595132-8D21-43DA-A97C-F716B38BBB02}" dt="2025-05-24T01:27:35.625" v="18975" actId="1076"/>
          <ac:spMkLst>
            <pc:docMk/>
            <pc:sldMk cId="2724988819" sldId="552"/>
            <ac:spMk id="9" creationId="{9B018F7D-5866-9604-F147-5A5ABB42CF4C}"/>
          </ac:spMkLst>
        </pc:spChg>
        <pc:picChg chg="add mod">
          <ac:chgData name="洋輔 浄土" userId="06d56449ef9b25e6" providerId="LiveId" clId="{BB595132-8D21-43DA-A97C-F716B38BBB02}" dt="2025-05-24T01:28:05.467" v="18979" actId="1076"/>
          <ac:picMkLst>
            <pc:docMk/>
            <pc:sldMk cId="2724988819" sldId="552"/>
            <ac:picMk id="6" creationId="{9B5240E3-4D32-0437-CA72-D7215F2A7554}"/>
          </ac:picMkLst>
        </pc:picChg>
      </pc:sldChg>
      <pc:sldChg chg="add del">
        <pc:chgData name="洋輔 浄土" userId="06d56449ef9b25e6" providerId="LiveId" clId="{BB595132-8D21-43DA-A97C-F716B38BBB02}" dt="2025-05-24T01:20:47.966" v="18953"/>
        <pc:sldMkLst>
          <pc:docMk/>
          <pc:sldMk cId="4035359689" sldId="552"/>
        </pc:sldMkLst>
      </pc:sldChg>
      <pc:sldChg chg="addSp delSp modSp add mod">
        <pc:chgData name="洋輔 浄土" userId="06d56449ef9b25e6" providerId="LiveId" clId="{BB595132-8D21-43DA-A97C-F716B38BBB02}" dt="2025-05-24T01:30:21.072" v="18992"/>
        <pc:sldMkLst>
          <pc:docMk/>
          <pc:sldMk cId="3470789698" sldId="553"/>
        </pc:sldMkLst>
        <pc:spChg chg="mod">
          <ac:chgData name="洋輔 浄土" userId="06d56449ef9b25e6" providerId="LiveId" clId="{BB595132-8D21-43DA-A97C-F716B38BBB02}" dt="2025-05-24T01:28:30.787" v="18985"/>
          <ac:spMkLst>
            <pc:docMk/>
            <pc:sldMk cId="3470789698" sldId="553"/>
            <ac:spMk id="2" creationId="{39A3D431-9110-1F9A-D2FB-BA6AAE7F51A2}"/>
          </ac:spMkLst>
        </pc:spChg>
        <pc:picChg chg="add mod">
          <ac:chgData name="洋輔 浄土" userId="06d56449ef9b25e6" providerId="LiveId" clId="{BB595132-8D21-43DA-A97C-F716B38BBB02}" dt="2025-05-24T01:29:30.824" v="18991" actId="1076"/>
          <ac:picMkLst>
            <pc:docMk/>
            <pc:sldMk cId="3470789698" sldId="553"/>
            <ac:picMk id="5" creationId="{70423727-FDC7-F694-3D67-E6D98901A8F5}"/>
          </ac:picMkLst>
        </pc:picChg>
      </pc:sldChg>
      <pc:sldChg chg="addSp delSp modSp add mod">
        <pc:chgData name="洋輔 浄土" userId="06d56449ef9b25e6" providerId="LiveId" clId="{BB595132-8D21-43DA-A97C-F716B38BBB02}" dt="2025-05-24T01:33:49.121" v="19041" actId="1076"/>
        <pc:sldMkLst>
          <pc:docMk/>
          <pc:sldMk cId="1194962819" sldId="554"/>
        </pc:sldMkLst>
        <pc:spChg chg="mod">
          <ac:chgData name="洋輔 浄土" userId="06d56449ef9b25e6" providerId="LiveId" clId="{BB595132-8D21-43DA-A97C-F716B38BBB02}" dt="2025-05-24T01:31:57.878" v="19016" actId="1076"/>
          <ac:spMkLst>
            <pc:docMk/>
            <pc:sldMk cId="1194962819" sldId="554"/>
            <ac:spMk id="2" creationId="{B83950F3-5559-5340-85CB-9F803F902ED9}"/>
          </ac:spMkLst>
        </pc:spChg>
        <pc:spChg chg="add mod">
          <ac:chgData name="洋輔 浄土" userId="06d56449ef9b25e6" providerId="LiveId" clId="{BB595132-8D21-43DA-A97C-F716B38BBB02}" dt="2025-05-24T01:33:49.121" v="19041" actId="1076"/>
          <ac:spMkLst>
            <pc:docMk/>
            <pc:sldMk cId="1194962819" sldId="554"/>
            <ac:spMk id="7" creationId="{1F7AADFD-F0B6-5F5D-88C9-92A7CDD956E0}"/>
          </ac:spMkLst>
        </pc:spChg>
        <pc:picChg chg="add mod">
          <ac:chgData name="洋輔 浄土" userId="06d56449ef9b25e6" providerId="LiveId" clId="{BB595132-8D21-43DA-A97C-F716B38BBB02}" dt="2025-05-24T01:33:17.790" v="19033" actId="14100"/>
          <ac:picMkLst>
            <pc:docMk/>
            <pc:sldMk cId="1194962819" sldId="554"/>
            <ac:picMk id="6" creationId="{DC6FE2F0-54A5-2541-B48A-EB3685C8A6B4}"/>
          </ac:picMkLst>
        </pc:picChg>
      </pc:sldChg>
      <pc:sldChg chg="addSp delSp modSp add mod">
        <pc:chgData name="洋輔 浄土" userId="06d56449ef9b25e6" providerId="LiveId" clId="{BB595132-8D21-43DA-A97C-F716B38BBB02}" dt="2025-05-24T01:39:05.319" v="19135" actId="1076"/>
        <pc:sldMkLst>
          <pc:docMk/>
          <pc:sldMk cId="3422378452" sldId="555"/>
        </pc:sldMkLst>
        <pc:spChg chg="add mod">
          <ac:chgData name="洋輔 浄土" userId="06d56449ef9b25e6" providerId="LiveId" clId="{BB595132-8D21-43DA-A97C-F716B38BBB02}" dt="2025-05-24T01:39:05.319" v="19135" actId="1076"/>
          <ac:spMkLst>
            <pc:docMk/>
            <pc:sldMk cId="3422378452" sldId="555"/>
            <ac:spMk id="4" creationId="{9678ED36-26F3-90D5-84E0-FB55893FECC4}"/>
          </ac:spMkLst>
        </pc:spChg>
        <pc:spChg chg="add mod">
          <ac:chgData name="洋輔 浄土" userId="06d56449ef9b25e6" providerId="LiveId" clId="{BB595132-8D21-43DA-A97C-F716B38BBB02}" dt="2025-05-24T01:39:03.861" v="19134" actId="1076"/>
          <ac:spMkLst>
            <pc:docMk/>
            <pc:sldMk cId="3422378452" sldId="555"/>
            <ac:spMk id="6" creationId="{0EF461FD-0B2F-21E0-59C2-5DE708367B76}"/>
          </ac:spMkLst>
        </pc:spChg>
      </pc:sldChg>
      <pc:sldChg chg="addSp delSp modSp add mod">
        <pc:chgData name="洋輔 浄土" userId="06d56449ef9b25e6" providerId="LiveId" clId="{BB595132-8D21-43DA-A97C-F716B38BBB02}" dt="2025-05-24T01:41:21.447" v="19151" actId="1076"/>
        <pc:sldMkLst>
          <pc:docMk/>
          <pc:sldMk cId="3200118004" sldId="556"/>
        </pc:sldMkLst>
        <pc:spChg chg="mod">
          <ac:chgData name="洋輔 浄土" userId="06d56449ef9b25e6" providerId="LiveId" clId="{BB595132-8D21-43DA-A97C-F716B38BBB02}" dt="2025-05-24T01:41:21.447" v="19151" actId="1076"/>
          <ac:spMkLst>
            <pc:docMk/>
            <pc:sldMk cId="3200118004" sldId="556"/>
            <ac:spMk id="2" creationId="{C51C8FE0-0CF9-BE1D-1D24-E4B52B3AA2E4}"/>
          </ac:spMkLst>
        </pc:spChg>
        <pc:spChg chg="add mod">
          <ac:chgData name="洋輔 浄土" userId="06d56449ef9b25e6" providerId="LiveId" clId="{BB595132-8D21-43DA-A97C-F716B38BBB02}" dt="2025-05-24T01:41:20.316" v="19150" actId="1076"/>
          <ac:spMkLst>
            <pc:docMk/>
            <pc:sldMk cId="3200118004" sldId="556"/>
            <ac:spMk id="7" creationId="{18AE2258-DD2E-7EEF-1C73-11B552280445}"/>
          </ac:spMkLst>
        </pc:spChg>
        <pc:picChg chg="add mod">
          <ac:chgData name="洋輔 浄土" userId="06d56449ef9b25e6" providerId="LiveId" clId="{BB595132-8D21-43DA-A97C-F716B38BBB02}" dt="2025-05-24T01:41:17.531" v="19149" actId="1076"/>
          <ac:picMkLst>
            <pc:docMk/>
            <pc:sldMk cId="3200118004" sldId="556"/>
            <ac:picMk id="6" creationId="{8E745AEB-E9F3-34C0-F74C-437BBD83A10E}"/>
          </ac:picMkLst>
        </pc:picChg>
      </pc:sldChg>
      <pc:sldChg chg="add del">
        <pc:chgData name="洋輔 浄土" userId="06d56449ef9b25e6" providerId="LiveId" clId="{BB595132-8D21-43DA-A97C-F716B38BBB02}" dt="2025-05-24T01:34:54.936" v="19044" actId="47"/>
        <pc:sldMkLst>
          <pc:docMk/>
          <pc:sldMk cId="3789455313" sldId="556"/>
        </pc:sldMkLst>
      </pc:sldChg>
      <pc:sldChg chg="delSp modSp add mod">
        <pc:chgData name="洋輔 浄土" userId="06d56449ef9b25e6" providerId="LiveId" clId="{BB595132-8D21-43DA-A97C-F716B38BBB02}" dt="2025-05-24T01:45:31.888" v="19245" actId="207"/>
        <pc:sldMkLst>
          <pc:docMk/>
          <pc:sldMk cId="2932454617" sldId="557"/>
        </pc:sldMkLst>
        <pc:spChg chg="mod">
          <ac:chgData name="洋輔 浄土" userId="06d56449ef9b25e6" providerId="LiveId" clId="{BB595132-8D21-43DA-A97C-F716B38BBB02}" dt="2025-05-24T01:43:07.058" v="19158" actId="1076"/>
          <ac:spMkLst>
            <pc:docMk/>
            <pc:sldMk cId="2932454617" sldId="557"/>
            <ac:spMk id="2" creationId="{3C1A89A4-53F9-5234-CB77-E94A65276614}"/>
          </ac:spMkLst>
        </pc:spChg>
        <pc:spChg chg="mod">
          <ac:chgData name="洋輔 浄土" userId="06d56449ef9b25e6" providerId="LiveId" clId="{BB595132-8D21-43DA-A97C-F716B38BBB02}" dt="2025-05-24T01:45:31.888" v="19245" actId="207"/>
          <ac:spMkLst>
            <pc:docMk/>
            <pc:sldMk cId="2932454617" sldId="557"/>
            <ac:spMk id="7" creationId="{2491EBFD-8F97-B2BA-4E1E-B8049629887F}"/>
          </ac:spMkLst>
        </pc:spChg>
      </pc:sldChg>
      <pc:sldChg chg="addSp modSp add mod">
        <pc:chgData name="洋輔 浄土" userId="06d56449ef9b25e6" providerId="LiveId" clId="{BB595132-8D21-43DA-A97C-F716B38BBB02}" dt="2025-05-24T02:09:17.420" v="19539" actId="13822"/>
        <pc:sldMkLst>
          <pc:docMk/>
          <pc:sldMk cId="2533069862" sldId="558"/>
        </pc:sldMkLst>
        <pc:spChg chg="add mod">
          <ac:chgData name="洋輔 浄土" userId="06d56449ef9b25e6" providerId="LiveId" clId="{BB595132-8D21-43DA-A97C-F716B38BBB02}" dt="2025-05-24T02:00:48.304" v="19337" actId="1076"/>
          <ac:spMkLst>
            <pc:docMk/>
            <pc:sldMk cId="2533069862" sldId="558"/>
            <ac:spMk id="2" creationId="{CCE3E408-2D0F-9333-E649-57226D86C201}"/>
          </ac:spMkLst>
        </pc:spChg>
        <pc:spChg chg="mod">
          <ac:chgData name="洋輔 浄土" userId="06d56449ef9b25e6" providerId="LiveId" clId="{BB595132-8D21-43DA-A97C-F716B38BBB02}" dt="2025-05-24T02:09:17.420" v="19539" actId="13822"/>
          <ac:spMkLst>
            <pc:docMk/>
            <pc:sldMk cId="2533069862" sldId="558"/>
            <ac:spMk id="4" creationId="{BFE6010F-E628-46DD-6798-4AF8333E07DD}"/>
          </ac:spMkLst>
        </pc:spChg>
        <pc:spChg chg="mod">
          <ac:chgData name="洋輔 浄土" userId="06d56449ef9b25e6" providerId="LiveId" clId="{BB595132-8D21-43DA-A97C-F716B38BBB02}" dt="2025-05-24T02:01:08.301" v="19341" actId="115"/>
          <ac:spMkLst>
            <pc:docMk/>
            <pc:sldMk cId="2533069862" sldId="558"/>
            <ac:spMk id="6" creationId="{2A22AFBC-212F-2864-2634-D590E8EF9A02}"/>
          </ac:spMkLst>
        </pc:spChg>
      </pc:sldChg>
      <pc:sldChg chg="modSp add mod">
        <pc:chgData name="洋輔 浄土" userId="06d56449ef9b25e6" providerId="LiveId" clId="{BB595132-8D21-43DA-A97C-F716B38BBB02}" dt="2025-05-24T02:09:23.317" v="19540" actId="13822"/>
        <pc:sldMkLst>
          <pc:docMk/>
          <pc:sldMk cId="3409604311" sldId="559"/>
        </pc:sldMkLst>
        <pc:spChg chg="mod">
          <ac:chgData name="洋輔 浄土" userId="06d56449ef9b25e6" providerId="LiveId" clId="{BB595132-8D21-43DA-A97C-F716B38BBB02}" dt="2025-05-24T02:04:53.653" v="19391" actId="1076"/>
          <ac:spMkLst>
            <pc:docMk/>
            <pc:sldMk cId="3409604311" sldId="559"/>
            <ac:spMk id="2" creationId="{580D6C0E-3D70-D6D7-9B26-06E58C233E26}"/>
          </ac:spMkLst>
        </pc:spChg>
        <pc:spChg chg="mod">
          <ac:chgData name="洋輔 浄土" userId="06d56449ef9b25e6" providerId="LiveId" clId="{BB595132-8D21-43DA-A97C-F716B38BBB02}" dt="2025-05-24T02:09:23.317" v="19540" actId="13822"/>
          <ac:spMkLst>
            <pc:docMk/>
            <pc:sldMk cId="3409604311" sldId="559"/>
            <ac:spMk id="4" creationId="{D43F5D68-2833-D73D-E631-3FE4513CB538}"/>
          </ac:spMkLst>
        </pc:spChg>
        <pc:spChg chg="mod">
          <ac:chgData name="洋輔 浄土" userId="06d56449ef9b25e6" providerId="LiveId" clId="{BB595132-8D21-43DA-A97C-F716B38BBB02}" dt="2025-05-24T02:03:27.045" v="19380" actId="14100"/>
          <ac:spMkLst>
            <pc:docMk/>
            <pc:sldMk cId="3409604311" sldId="559"/>
            <ac:spMk id="6" creationId="{3821E5D0-11AA-9367-8884-5B47F26502E0}"/>
          </ac:spMkLst>
        </pc:spChg>
      </pc:sldChg>
      <pc:sldChg chg="delSp modSp add mod">
        <pc:chgData name="洋輔 浄土" userId="06d56449ef9b25e6" providerId="LiveId" clId="{BB595132-8D21-43DA-A97C-F716B38BBB02}" dt="2025-05-24T02:10:20.042" v="19545"/>
        <pc:sldMkLst>
          <pc:docMk/>
          <pc:sldMk cId="3873554188" sldId="560"/>
        </pc:sldMkLst>
        <pc:spChg chg="mod">
          <ac:chgData name="洋輔 浄土" userId="06d56449ef9b25e6" providerId="LiveId" clId="{BB595132-8D21-43DA-A97C-F716B38BBB02}" dt="2025-05-24T02:10:20.042" v="19545"/>
          <ac:spMkLst>
            <pc:docMk/>
            <pc:sldMk cId="3873554188" sldId="560"/>
            <ac:spMk id="4" creationId="{6EF38F00-74BF-09B0-2766-32F9D271EE77}"/>
          </ac:spMkLst>
        </pc:spChg>
        <pc:spChg chg="mod">
          <ac:chgData name="洋輔 浄土" userId="06d56449ef9b25e6" providerId="LiveId" clId="{BB595132-8D21-43DA-A97C-F716B38BBB02}" dt="2025-05-24T02:08:22.552" v="19538" actId="1076"/>
          <ac:spMkLst>
            <pc:docMk/>
            <pc:sldMk cId="3873554188" sldId="560"/>
            <ac:spMk id="6" creationId="{515310B7-568B-B9A0-0213-0C3C49E9F51A}"/>
          </ac:spMkLst>
        </pc:spChg>
      </pc:sldChg>
      <pc:sldChg chg="addSp modSp add mod">
        <pc:chgData name="洋輔 浄土" userId="06d56449ef9b25e6" providerId="LiveId" clId="{BB595132-8D21-43DA-A97C-F716B38BBB02}" dt="2025-05-24T02:13:26.025" v="19623" actId="14100"/>
        <pc:sldMkLst>
          <pc:docMk/>
          <pc:sldMk cId="2038526626" sldId="561"/>
        </pc:sldMkLst>
        <pc:spChg chg="add mod">
          <ac:chgData name="洋輔 浄土" userId="06d56449ef9b25e6" providerId="LiveId" clId="{BB595132-8D21-43DA-A97C-F716B38BBB02}" dt="2025-05-24T02:13:23.023" v="19622" actId="1076"/>
          <ac:spMkLst>
            <pc:docMk/>
            <pc:sldMk cId="2038526626" sldId="561"/>
            <ac:spMk id="2" creationId="{4551C066-2C0A-E3D2-256C-CFE232BB0CB5}"/>
          </ac:spMkLst>
        </pc:spChg>
        <pc:spChg chg="mod">
          <ac:chgData name="洋輔 浄土" userId="06d56449ef9b25e6" providerId="LiveId" clId="{BB595132-8D21-43DA-A97C-F716B38BBB02}" dt="2025-05-24T02:10:30.758" v="19553"/>
          <ac:spMkLst>
            <pc:docMk/>
            <pc:sldMk cId="2038526626" sldId="561"/>
            <ac:spMk id="4" creationId="{54D3A79E-8FFE-060F-EC86-D2E4BAD92857}"/>
          </ac:spMkLst>
        </pc:spChg>
        <pc:spChg chg="mod">
          <ac:chgData name="洋輔 浄土" userId="06d56449ef9b25e6" providerId="LiveId" clId="{BB595132-8D21-43DA-A97C-F716B38BBB02}" dt="2025-05-24T02:13:26.025" v="19623" actId="14100"/>
          <ac:spMkLst>
            <pc:docMk/>
            <pc:sldMk cId="2038526626" sldId="561"/>
            <ac:spMk id="6" creationId="{68171F14-928B-0DBB-93BD-73934C42A8B1}"/>
          </ac:spMkLst>
        </pc:spChg>
      </pc:sldChg>
      <pc:sldChg chg="addSp delSp modSp add mod">
        <pc:chgData name="洋輔 浄土" userId="06d56449ef9b25e6" providerId="LiveId" clId="{BB595132-8D21-43DA-A97C-F716B38BBB02}" dt="2025-05-24T02:39:10.899" v="19938" actId="115"/>
        <pc:sldMkLst>
          <pc:docMk/>
          <pc:sldMk cId="1367289785" sldId="562"/>
        </pc:sldMkLst>
        <pc:spChg chg="mod">
          <ac:chgData name="洋輔 浄土" userId="06d56449ef9b25e6" providerId="LiveId" clId="{BB595132-8D21-43DA-A97C-F716B38BBB02}" dt="2025-05-24T02:25:02.685" v="19631"/>
          <ac:spMkLst>
            <pc:docMk/>
            <pc:sldMk cId="1367289785" sldId="562"/>
            <ac:spMk id="4" creationId="{78DE9A7D-3C65-7FC0-95B1-F8A5E6346B67}"/>
          </ac:spMkLst>
        </pc:spChg>
        <pc:spChg chg="mod">
          <ac:chgData name="洋輔 浄土" userId="06d56449ef9b25e6" providerId="LiveId" clId="{BB595132-8D21-43DA-A97C-F716B38BBB02}" dt="2025-05-24T02:39:10.899" v="19938" actId="115"/>
          <ac:spMkLst>
            <pc:docMk/>
            <pc:sldMk cId="1367289785" sldId="562"/>
            <ac:spMk id="6" creationId="{E7F7FC4D-3E9C-157B-B835-958113B9F613}"/>
          </ac:spMkLst>
        </pc:spChg>
      </pc:sldChg>
      <pc:sldChg chg="modSp add mod">
        <pc:chgData name="洋輔 浄土" userId="06d56449ef9b25e6" providerId="LiveId" clId="{BB595132-8D21-43DA-A97C-F716B38BBB02}" dt="2025-05-24T02:38:59.933" v="19935" actId="115"/>
        <pc:sldMkLst>
          <pc:docMk/>
          <pc:sldMk cId="4076979450" sldId="563"/>
        </pc:sldMkLst>
        <pc:spChg chg="mod">
          <ac:chgData name="洋輔 浄土" userId="06d56449ef9b25e6" providerId="LiveId" clId="{BB595132-8D21-43DA-A97C-F716B38BBB02}" dt="2025-05-24T02:35:32.836" v="19804"/>
          <ac:spMkLst>
            <pc:docMk/>
            <pc:sldMk cId="4076979450" sldId="563"/>
            <ac:spMk id="4" creationId="{BA9C0D3C-9296-3217-AA1C-99BFCF54B81A}"/>
          </ac:spMkLst>
        </pc:spChg>
        <pc:spChg chg="mod">
          <ac:chgData name="洋輔 浄土" userId="06d56449ef9b25e6" providerId="LiveId" clId="{BB595132-8D21-43DA-A97C-F716B38BBB02}" dt="2025-05-24T02:38:59.933" v="19935" actId="115"/>
          <ac:spMkLst>
            <pc:docMk/>
            <pc:sldMk cId="4076979450" sldId="563"/>
            <ac:spMk id="6" creationId="{B3FB184B-6AFF-A50E-549F-B231EE81C7F0}"/>
          </ac:spMkLst>
        </pc:spChg>
      </pc:sldChg>
      <pc:sldChg chg="addSp delSp modSp add mod">
        <pc:chgData name="洋輔 浄土" userId="06d56449ef9b25e6" providerId="LiveId" clId="{BB595132-8D21-43DA-A97C-F716B38BBB02}" dt="2025-05-24T02:43:43.873" v="19994" actId="1076"/>
        <pc:sldMkLst>
          <pc:docMk/>
          <pc:sldMk cId="2159548574" sldId="564"/>
        </pc:sldMkLst>
        <pc:spChg chg="mod">
          <ac:chgData name="洋輔 浄土" userId="06d56449ef9b25e6" providerId="LiveId" clId="{BB595132-8D21-43DA-A97C-F716B38BBB02}" dt="2025-05-24T02:43:43.873" v="19994" actId="1076"/>
          <ac:spMkLst>
            <pc:docMk/>
            <pc:sldMk cId="2159548574" sldId="564"/>
            <ac:spMk id="4" creationId="{62D13DE0-49BD-8B4E-36E0-9DC888817999}"/>
          </ac:spMkLst>
        </pc:spChg>
        <pc:spChg chg="add mod">
          <ac:chgData name="洋輔 浄土" userId="06d56449ef9b25e6" providerId="LiveId" clId="{BB595132-8D21-43DA-A97C-F716B38BBB02}" dt="2025-05-24T02:43:40.451" v="19992" actId="1076"/>
          <ac:spMkLst>
            <pc:docMk/>
            <pc:sldMk cId="2159548574" sldId="564"/>
            <ac:spMk id="5" creationId="{2D407D5E-F640-A2C1-623E-C922F23E79ED}"/>
          </ac:spMkLst>
        </pc:spChg>
        <pc:spChg chg="mod">
          <ac:chgData name="洋輔 浄土" userId="06d56449ef9b25e6" providerId="LiveId" clId="{BB595132-8D21-43DA-A97C-F716B38BBB02}" dt="2025-05-24T02:43:42.194" v="19993" actId="1076"/>
          <ac:spMkLst>
            <pc:docMk/>
            <pc:sldMk cId="2159548574" sldId="564"/>
            <ac:spMk id="6" creationId="{D93CE9D8-705D-D8B2-BCE2-C2739DC633C9}"/>
          </ac:spMkLst>
        </pc:spChg>
      </pc:sldChg>
      <pc:sldChg chg="addSp delSp modSp add mod ord">
        <pc:chgData name="洋輔 浄土" userId="06d56449ef9b25e6" providerId="LiveId" clId="{BB595132-8D21-43DA-A97C-F716B38BBB02}" dt="2025-05-24T02:48:28.148" v="20036"/>
        <pc:sldMkLst>
          <pc:docMk/>
          <pc:sldMk cId="2320514874" sldId="565"/>
        </pc:sldMkLst>
        <pc:spChg chg="mod">
          <ac:chgData name="洋輔 浄土" userId="06d56449ef9b25e6" providerId="LiveId" clId="{BB595132-8D21-43DA-A97C-F716B38BBB02}" dt="2025-05-24T02:45:47.452" v="20031" actId="1076"/>
          <ac:spMkLst>
            <pc:docMk/>
            <pc:sldMk cId="2320514874" sldId="565"/>
            <ac:spMk id="2" creationId="{AE86ECEF-A97B-B437-B4DC-AE7E76EE8CB5}"/>
          </ac:spMkLst>
        </pc:spChg>
        <pc:picChg chg="add mod">
          <ac:chgData name="洋輔 浄土" userId="06d56449ef9b25e6" providerId="LiveId" clId="{BB595132-8D21-43DA-A97C-F716B38BBB02}" dt="2025-05-24T02:46:10.530" v="20034" actId="1076"/>
          <ac:picMkLst>
            <pc:docMk/>
            <pc:sldMk cId="2320514874" sldId="565"/>
            <ac:picMk id="4" creationId="{DE5D33E7-F298-0C97-587B-CCECD1BEFC94}"/>
          </ac:picMkLst>
        </pc:picChg>
      </pc:sldChg>
      <pc:sldChg chg="addSp delSp modSp add mod ord">
        <pc:chgData name="洋輔 浄土" userId="06d56449ef9b25e6" providerId="LiveId" clId="{BB595132-8D21-43DA-A97C-F716B38BBB02}" dt="2025-06-02T00:44:25.082" v="23292"/>
        <pc:sldMkLst>
          <pc:docMk/>
          <pc:sldMk cId="2104148538" sldId="566"/>
        </pc:sldMkLst>
        <pc:spChg chg="mod">
          <ac:chgData name="洋輔 浄土" userId="06d56449ef9b25e6" providerId="LiveId" clId="{BB595132-8D21-43DA-A97C-F716B38BBB02}" dt="2025-05-24T02:56:17.456" v="20116" actId="1076"/>
          <ac:spMkLst>
            <pc:docMk/>
            <pc:sldMk cId="2104148538" sldId="566"/>
            <ac:spMk id="3074" creationId="{3AFF94A8-E6E2-499C-3260-053ED8C09952}"/>
          </ac:spMkLst>
        </pc:spChg>
        <pc:picChg chg="add mod">
          <ac:chgData name="洋輔 浄土" userId="06d56449ef9b25e6" providerId="LiveId" clId="{BB595132-8D21-43DA-A97C-F716B38BBB02}" dt="2025-05-24T02:56:10.868" v="20114" actId="1076"/>
          <ac:picMkLst>
            <pc:docMk/>
            <pc:sldMk cId="2104148538" sldId="566"/>
            <ac:picMk id="3" creationId="{A7B9D006-BD5C-D7C4-0A84-803F718C32C3}"/>
          </ac:picMkLst>
        </pc:picChg>
      </pc:sldChg>
      <pc:sldChg chg="addSp delSp modSp add mod">
        <pc:chgData name="洋輔 浄土" userId="06d56449ef9b25e6" providerId="LiveId" clId="{BB595132-8D21-43DA-A97C-F716B38BBB02}" dt="2025-05-24T03:05:10.432" v="20241" actId="1582"/>
        <pc:sldMkLst>
          <pc:docMk/>
          <pc:sldMk cId="4006516717" sldId="567"/>
        </pc:sldMkLst>
        <pc:spChg chg="mod">
          <ac:chgData name="洋輔 浄土" userId="06d56449ef9b25e6" providerId="LiveId" clId="{BB595132-8D21-43DA-A97C-F716B38BBB02}" dt="2025-05-24T03:05:10.432" v="20241" actId="1582"/>
          <ac:spMkLst>
            <pc:docMk/>
            <pc:sldMk cId="4006516717" sldId="567"/>
            <ac:spMk id="4" creationId="{5456ED00-E0BA-BCA5-E950-7C34D70036DC}"/>
          </ac:spMkLst>
        </pc:spChg>
        <pc:picChg chg="add mod">
          <ac:chgData name="洋輔 浄土" userId="06d56449ef9b25e6" providerId="LiveId" clId="{BB595132-8D21-43DA-A97C-F716B38BBB02}" dt="2025-05-24T03:04:57.515" v="20240" actId="1582"/>
          <ac:picMkLst>
            <pc:docMk/>
            <pc:sldMk cId="4006516717" sldId="567"/>
            <ac:picMk id="5" creationId="{4057C487-0ED2-CA07-D8A4-641098D42BA4}"/>
          </ac:picMkLst>
        </pc:picChg>
      </pc:sldChg>
      <pc:sldChg chg="add del">
        <pc:chgData name="洋輔 浄土" userId="06d56449ef9b25e6" providerId="LiveId" clId="{BB595132-8D21-43DA-A97C-F716B38BBB02}" dt="2025-05-24T02:58:40.886" v="20133" actId="47"/>
        <pc:sldMkLst>
          <pc:docMk/>
          <pc:sldMk cId="3692588592" sldId="568"/>
        </pc:sldMkLst>
      </pc:sldChg>
      <pc:sldChg chg="addSp delSp modSp add mod">
        <pc:chgData name="洋輔 浄土" userId="06d56449ef9b25e6" providerId="LiveId" clId="{BB595132-8D21-43DA-A97C-F716B38BBB02}" dt="2025-05-24T03:04:40.813" v="20238" actId="1582"/>
        <pc:sldMkLst>
          <pc:docMk/>
          <pc:sldMk cId="107537740" sldId="569"/>
        </pc:sldMkLst>
        <pc:spChg chg="mod">
          <ac:chgData name="洋輔 浄土" userId="06d56449ef9b25e6" providerId="LiveId" clId="{BB595132-8D21-43DA-A97C-F716B38BBB02}" dt="2025-05-24T03:04:40.813" v="20238" actId="1582"/>
          <ac:spMkLst>
            <pc:docMk/>
            <pc:sldMk cId="107537740" sldId="569"/>
            <ac:spMk id="4" creationId="{85262CEE-6DBA-53C7-264E-FB0B0B744E9A}"/>
          </ac:spMkLst>
        </pc:spChg>
        <pc:picChg chg="add mod">
          <ac:chgData name="洋輔 浄土" userId="06d56449ef9b25e6" providerId="LiveId" clId="{BB595132-8D21-43DA-A97C-F716B38BBB02}" dt="2025-05-24T02:59:18.909" v="20146" actId="1076"/>
          <ac:picMkLst>
            <pc:docMk/>
            <pc:sldMk cId="107537740" sldId="569"/>
            <ac:picMk id="6" creationId="{82B2E9E9-7BBD-AC3E-B1D2-EF6AF3272F98}"/>
          </ac:picMkLst>
        </pc:picChg>
      </pc:sldChg>
      <pc:sldChg chg="addSp delSp modSp add mod">
        <pc:chgData name="洋輔 浄土" userId="06d56449ef9b25e6" providerId="LiveId" clId="{BB595132-8D21-43DA-A97C-F716B38BBB02}" dt="2025-05-24T03:04:31.052" v="20237" actId="1582"/>
        <pc:sldMkLst>
          <pc:docMk/>
          <pc:sldMk cId="2153817451" sldId="570"/>
        </pc:sldMkLst>
        <pc:spChg chg="mod">
          <ac:chgData name="洋輔 浄土" userId="06d56449ef9b25e6" providerId="LiveId" clId="{BB595132-8D21-43DA-A97C-F716B38BBB02}" dt="2025-05-24T03:04:31.052" v="20237" actId="1582"/>
          <ac:spMkLst>
            <pc:docMk/>
            <pc:sldMk cId="2153817451" sldId="570"/>
            <ac:spMk id="4" creationId="{D0E2C64A-CF9D-B2C6-82FA-BB5E87C5E7A8}"/>
          </ac:spMkLst>
        </pc:spChg>
        <pc:picChg chg="add mod">
          <ac:chgData name="洋輔 浄土" userId="06d56449ef9b25e6" providerId="LiveId" clId="{BB595132-8D21-43DA-A97C-F716B38BBB02}" dt="2025-05-24T03:00:42.192" v="20189" actId="1076"/>
          <ac:picMkLst>
            <pc:docMk/>
            <pc:sldMk cId="2153817451" sldId="570"/>
            <ac:picMk id="5" creationId="{34660568-300B-D92F-F98C-330E8E545004}"/>
          </ac:picMkLst>
        </pc:picChg>
      </pc:sldChg>
      <pc:sldChg chg="addSp modSp new mod ord">
        <pc:chgData name="洋輔 浄土" userId="06d56449ef9b25e6" providerId="LiveId" clId="{BB595132-8D21-43DA-A97C-F716B38BBB02}" dt="2025-06-02T00:44:52.739" v="23296"/>
        <pc:sldMkLst>
          <pc:docMk/>
          <pc:sldMk cId="3939751457" sldId="571"/>
        </pc:sldMkLst>
        <pc:spChg chg="mod">
          <ac:chgData name="洋輔 浄土" userId="06d56449ef9b25e6" providerId="LiveId" clId="{BB595132-8D21-43DA-A97C-F716B38BBB02}" dt="2025-05-24T03:01:40.572" v="20198" actId="1076"/>
          <ac:spMkLst>
            <pc:docMk/>
            <pc:sldMk cId="3939751457" sldId="571"/>
            <ac:spMk id="2" creationId="{0C6732DE-93AA-1692-D5E2-C8A9D7A756D0}"/>
          </ac:spMkLst>
        </pc:spChg>
        <pc:spChg chg="mod">
          <ac:chgData name="洋輔 浄土" userId="06d56449ef9b25e6" providerId="LiveId" clId="{BB595132-8D21-43DA-A97C-F716B38BBB02}" dt="2025-05-24T03:03:35.437" v="20236" actId="1076"/>
          <ac:spMkLst>
            <pc:docMk/>
            <pc:sldMk cId="3939751457" sldId="571"/>
            <ac:spMk id="3" creationId="{8BCE588B-21F8-D14D-9A56-7F504B590E9D}"/>
          </ac:spMkLst>
        </pc:spChg>
        <pc:spChg chg="add mod">
          <ac:chgData name="洋輔 浄土" userId="06d56449ef9b25e6" providerId="LiveId" clId="{BB595132-8D21-43DA-A97C-F716B38BBB02}" dt="2025-05-24T03:32:48.382" v="20970" actId="1076"/>
          <ac:spMkLst>
            <pc:docMk/>
            <pc:sldMk cId="3939751457" sldId="571"/>
            <ac:spMk id="4" creationId="{C897BDEB-2988-FA03-941F-8114078161B9}"/>
          </ac:spMkLst>
        </pc:spChg>
        <pc:spChg chg="add mod">
          <ac:chgData name="洋輔 浄土" userId="06d56449ef9b25e6" providerId="LiveId" clId="{BB595132-8D21-43DA-A97C-F716B38BBB02}" dt="2025-05-24T03:02:07.420" v="20201"/>
          <ac:spMkLst>
            <pc:docMk/>
            <pc:sldMk cId="3939751457" sldId="571"/>
            <ac:spMk id="5" creationId="{A306F31A-900F-6D86-C5F7-339A8CF1301D}"/>
          </ac:spMkLst>
        </pc:spChg>
      </pc:sldChg>
      <pc:sldChg chg="modSp add mod">
        <pc:chgData name="洋輔 浄土" userId="06d56449ef9b25e6" providerId="LiveId" clId="{BB595132-8D21-43DA-A97C-F716B38BBB02}" dt="2025-05-28T03:02:42.657" v="22686"/>
        <pc:sldMkLst>
          <pc:docMk/>
          <pc:sldMk cId="1247987404" sldId="572"/>
        </pc:sldMkLst>
        <pc:spChg chg="mod">
          <ac:chgData name="洋輔 浄土" userId="06d56449ef9b25e6" providerId="LiveId" clId="{BB595132-8D21-43DA-A97C-F716B38BBB02}" dt="2025-05-28T03:02:42.657" v="22686"/>
          <ac:spMkLst>
            <pc:docMk/>
            <pc:sldMk cId="1247987404" sldId="572"/>
            <ac:spMk id="2" creationId="{398C1420-C67A-BDEB-326F-27517599CD7A}"/>
          </ac:spMkLst>
        </pc:spChg>
        <pc:spChg chg="mod">
          <ac:chgData name="洋輔 浄土" userId="06d56449ef9b25e6" providerId="LiveId" clId="{BB595132-8D21-43DA-A97C-F716B38BBB02}" dt="2025-05-24T03:21:36.734" v="20785" actId="1076"/>
          <ac:spMkLst>
            <pc:docMk/>
            <pc:sldMk cId="1247987404" sldId="572"/>
            <ac:spMk id="3" creationId="{68B2E71C-1F8B-C638-A640-F6A6DD28B147}"/>
          </ac:spMkLst>
        </pc:spChg>
      </pc:sldChg>
      <pc:sldChg chg="addSp delSp modSp new mod ord">
        <pc:chgData name="洋輔 浄土" userId="06d56449ef9b25e6" providerId="LiveId" clId="{BB595132-8D21-43DA-A97C-F716B38BBB02}" dt="2025-06-02T00:34:52.658" v="23054"/>
        <pc:sldMkLst>
          <pc:docMk/>
          <pc:sldMk cId="3920970458" sldId="573"/>
        </pc:sldMkLst>
        <pc:spChg chg="mod">
          <ac:chgData name="洋輔 浄土" userId="06d56449ef9b25e6" providerId="LiveId" clId="{BB595132-8D21-43DA-A97C-F716B38BBB02}" dt="2025-06-02T00:34:11.813" v="23048"/>
          <ac:spMkLst>
            <pc:docMk/>
            <pc:sldMk cId="3920970458" sldId="573"/>
            <ac:spMk id="2" creationId="{6CDCE987-694E-53A3-9F10-128DCCD28F61}"/>
          </ac:spMkLst>
        </pc:spChg>
        <pc:picChg chg="add mod">
          <ac:chgData name="洋輔 浄土" userId="06d56449ef9b25e6" providerId="LiveId" clId="{BB595132-8D21-43DA-A97C-F716B38BBB02}" dt="2025-05-24T04:58:40.900" v="22164" actId="1076"/>
          <ac:picMkLst>
            <pc:docMk/>
            <pc:sldMk cId="3920970458" sldId="573"/>
            <ac:picMk id="4" creationId="{72F00F52-0558-FDFE-78C7-B15BE811C731}"/>
          </ac:picMkLst>
        </pc:picChg>
      </pc:sldChg>
      <pc:sldChg chg="addSp delSp modSp new mod">
        <pc:chgData name="洋輔 浄土" userId="06d56449ef9b25e6" providerId="LiveId" clId="{BB595132-8D21-43DA-A97C-F716B38BBB02}" dt="2025-06-02T00:31:08.611" v="22935"/>
        <pc:sldMkLst>
          <pc:docMk/>
          <pc:sldMk cId="2528001891" sldId="574"/>
        </pc:sldMkLst>
        <pc:spChg chg="add mod">
          <ac:chgData name="洋輔 浄土" userId="06d56449ef9b25e6" providerId="LiveId" clId="{BB595132-8D21-43DA-A97C-F716B38BBB02}" dt="2025-05-28T02:58:37.716" v="22184"/>
          <ac:spMkLst>
            <pc:docMk/>
            <pc:sldMk cId="2528001891" sldId="574"/>
            <ac:spMk id="4" creationId="{EE9AA326-1497-4238-89B5-27B63FA68D2C}"/>
          </ac:spMkLst>
        </pc:spChg>
        <pc:spChg chg="add mod">
          <ac:chgData name="洋輔 浄土" userId="06d56449ef9b25e6" providerId="LiveId" clId="{BB595132-8D21-43DA-A97C-F716B38BBB02}" dt="2025-05-24T03:39:52.175" v="21283"/>
          <ac:spMkLst>
            <pc:docMk/>
            <pc:sldMk cId="2528001891" sldId="574"/>
            <ac:spMk id="5" creationId="{242545AC-29C5-732D-0B65-AEB509A2C160}"/>
          </ac:spMkLst>
        </pc:spChg>
        <pc:spChg chg="add mod">
          <ac:chgData name="洋輔 浄土" userId="06d56449ef9b25e6" providerId="LiveId" clId="{BB595132-8D21-43DA-A97C-F716B38BBB02}" dt="2025-05-24T03:32:50.362" v="20971"/>
          <ac:spMkLst>
            <pc:docMk/>
            <pc:sldMk cId="2528001891" sldId="574"/>
            <ac:spMk id="6" creationId="{F28419F9-E918-20CE-D62E-BFCA3B1FB084}"/>
          </ac:spMkLst>
        </pc:spChg>
        <pc:spChg chg="add mod">
          <ac:chgData name="洋輔 浄土" userId="06d56449ef9b25e6" providerId="LiveId" clId="{BB595132-8D21-43DA-A97C-F716B38BBB02}" dt="2025-06-02T00:31:08.611" v="22935"/>
          <ac:spMkLst>
            <pc:docMk/>
            <pc:sldMk cId="2528001891" sldId="574"/>
            <ac:spMk id="7" creationId="{615514C4-55BD-F86B-C330-90DC982AE5ED}"/>
          </ac:spMkLst>
        </pc:spChg>
        <pc:spChg chg="add mod">
          <ac:chgData name="洋輔 浄土" userId="06d56449ef9b25e6" providerId="LiveId" clId="{BB595132-8D21-43DA-A97C-F716B38BBB02}" dt="2025-05-24T03:41:21.782" v="21355"/>
          <ac:spMkLst>
            <pc:docMk/>
            <pc:sldMk cId="2528001891" sldId="574"/>
            <ac:spMk id="8" creationId="{2BFCBD8B-5240-B06C-9E6F-5AD664CD326A}"/>
          </ac:spMkLst>
        </pc:spChg>
      </pc:sldChg>
      <pc:sldChg chg="addSp delSp modSp add mod">
        <pc:chgData name="洋輔 浄土" userId="06d56449ef9b25e6" providerId="LiveId" clId="{BB595132-8D21-43DA-A97C-F716B38BBB02}" dt="2025-06-02T00:31:17.448" v="22941"/>
        <pc:sldMkLst>
          <pc:docMk/>
          <pc:sldMk cId="1975805331" sldId="575"/>
        </pc:sldMkLst>
        <pc:spChg chg="mod">
          <ac:chgData name="洋輔 浄土" userId="06d56449ef9b25e6" providerId="LiveId" clId="{BB595132-8D21-43DA-A97C-F716B38BBB02}" dt="2025-05-28T02:58:30.038" v="22180"/>
          <ac:spMkLst>
            <pc:docMk/>
            <pc:sldMk cId="1975805331" sldId="575"/>
            <ac:spMk id="4" creationId="{14D5E5B6-F4E2-08CE-63F1-45D198221573}"/>
          </ac:spMkLst>
        </pc:spChg>
        <pc:spChg chg="mod">
          <ac:chgData name="洋輔 浄土" userId="06d56449ef9b25e6" providerId="LiveId" clId="{BB595132-8D21-43DA-A97C-F716B38BBB02}" dt="2025-06-02T00:31:17.448" v="22941"/>
          <ac:spMkLst>
            <pc:docMk/>
            <pc:sldMk cId="1975805331" sldId="575"/>
            <ac:spMk id="7" creationId="{8FAAE63D-1794-B37E-F4EA-9620779FC456}"/>
          </ac:spMkLst>
        </pc:spChg>
        <pc:spChg chg="mod">
          <ac:chgData name="洋輔 浄土" userId="06d56449ef9b25e6" providerId="LiveId" clId="{BB595132-8D21-43DA-A97C-F716B38BBB02}" dt="2025-05-24T04:28:12.081" v="21946" actId="403"/>
          <ac:spMkLst>
            <pc:docMk/>
            <pc:sldMk cId="1975805331" sldId="575"/>
            <ac:spMk id="8" creationId="{997A155C-A52C-F613-E4D8-4928A2BD0428}"/>
          </ac:spMkLst>
        </pc:spChg>
      </pc:sldChg>
      <pc:sldChg chg="addSp delSp modSp add mod">
        <pc:chgData name="洋輔 浄土" userId="06d56449ef9b25e6" providerId="LiveId" clId="{BB595132-8D21-43DA-A97C-F716B38BBB02}" dt="2025-06-02T00:33:05.143" v="22990"/>
        <pc:sldMkLst>
          <pc:docMk/>
          <pc:sldMk cId="4002933171" sldId="576"/>
        </pc:sldMkLst>
        <pc:spChg chg="mod">
          <ac:chgData name="洋輔 浄土" userId="06d56449ef9b25e6" providerId="LiveId" clId="{BB595132-8D21-43DA-A97C-F716B38BBB02}" dt="2025-05-24T04:28:38.888" v="21953" actId="14100"/>
          <ac:spMkLst>
            <pc:docMk/>
            <pc:sldMk cId="4002933171" sldId="576"/>
            <ac:spMk id="4" creationId="{40049C19-BDD6-9800-9335-73122670C04B}"/>
          </ac:spMkLst>
        </pc:spChg>
        <pc:spChg chg="mod">
          <ac:chgData name="洋輔 浄土" userId="06d56449ef9b25e6" providerId="LiveId" clId="{BB595132-8D21-43DA-A97C-F716B38BBB02}" dt="2025-05-24T04:28:37.188" v="21952" actId="1076"/>
          <ac:spMkLst>
            <pc:docMk/>
            <pc:sldMk cId="4002933171" sldId="576"/>
            <ac:spMk id="7" creationId="{CFD0C60F-689D-244F-AAC1-ABB444F480D5}"/>
          </ac:spMkLst>
        </pc:spChg>
        <pc:spChg chg="mod">
          <ac:chgData name="洋輔 浄土" userId="06d56449ef9b25e6" providerId="LiveId" clId="{BB595132-8D21-43DA-A97C-F716B38BBB02}" dt="2025-06-02T00:33:05.143" v="22990"/>
          <ac:spMkLst>
            <pc:docMk/>
            <pc:sldMk cId="4002933171" sldId="576"/>
            <ac:spMk id="8" creationId="{B9D7B3A1-3878-0D55-0BF4-284E30FD07AC}"/>
          </ac:spMkLst>
        </pc:spChg>
        <pc:picChg chg="add mod">
          <ac:chgData name="洋輔 浄土" userId="06d56449ef9b25e6" providerId="LiveId" clId="{BB595132-8D21-43DA-A97C-F716B38BBB02}" dt="2025-05-24T04:30:09.104" v="22069" actId="1076"/>
          <ac:picMkLst>
            <pc:docMk/>
            <pc:sldMk cId="4002933171" sldId="576"/>
            <ac:picMk id="3" creationId="{C3D41305-1D5C-FC06-9C2F-D8FA2419619C}"/>
          </ac:picMkLst>
        </pc:picChg>
      </pc:sldChg>
      <pc:sldChg chg="addSp delSp modSp add mod">
        <pc:chgData name="洋輔 浄土" userId="06d56449ef9b25e6" providerId="LiveId" clId="{BB595132-8D21-43DA-A97C-F716B38BBB02}" dt="2025-05-24T04:47:48.112" v="22122" actId="1076"/>
        <pc:sldMkLst>
          <pc:docMk/>
          <pc:sldMk cId="195987072" sldId="577"/>
        </pc:sldMkLst>
        <pc:spChg chg="add mod">
          <ac:chgData name="洋輔 浄土" userId="06d56449ef9b25e6" providerId="LiveId" clId="{BB595132-8D21-43DA-A97C-F716B38BBB02}" dt="2025-05-24T04:47:48.112" v="22122" actId="1076"/>
          <ac:spMkLst>
            <pc:docMk/>
            <pc:sldMk cId="195987072" sldId="577"/>
            <ac:spMk id="2" creationId="{54964B00-CC07-1A4B-2B8A-D6B184964AB8}"/>
          </ac:spMkLst>
        </pc:spChg>
        <pc:spChg chg="mod">
          <ac:chgData name="洋輔 浄土" userId="06d56449ef9b25e6" providerId="LiveId" clId="{BB595132-8D21-43DA-A97C-F716B38BBB02}" dt="2025-05-24T04:45:48.845" v="22078" actId="1076"/>
          <ac:spMkLst>
            <pc:docMk/>
            <pc:sldMk cId="195987072" sldId="577"/>
            <ac:spMk id="4" creationId="{AADAF20D-1037-9430-3013-083958943CF6}"/>
          </ac:spMkLst>
        </pc:spChg>
        <pc:spChg chg="add mod">
          <ac:chgData name="洋輔 浄土" userId="06d56449ef9b25e6" providerId="LiveId" clId="{BB595132-8D21-43DA-A97C-F716B38BBB02}" dt="2025-05-24T04:47:31.549" v="22118" actId="1076"/>
          <ac:spMkLst>
            <pc:docMk/>
            <pc:sldMk cId="195987072" sldId="577"/>
            <ac:spMk id="8" creationId="{B47562F4-BFC5-8BD4-E063-DBE66FAA94D4}"/>
          </ac:spMkLst>
        </pc:spChg>
        <pc:picChg chg="add mod">
          <ac:chgData name="洋輔 浄土" userId="06d56449ef9b25e6" providerId="LiveId" clId="{BB595132-8D21-43DA-A97C-F716B38BBB02}" dt="2025-05-24T04:46:45.888" v="22088" actId="14100"/>
          <ac:picMkLst>
            <pc:docMk/>
            <pc:sldMk cId="195987072" sldId="577"/>
            <ac:picMk id="7" creationId="{186D82CE-2C8B-7522-B833-DB8EBD94E438}"/>
          </ac:picMkLst>
        </pc:picChg>
      </pc:sldChg>
      <pc:sldChg chg="add del">
        <pc:chgData name="洋輔 浄土" userId="06d56449ef9b25e6" providerId="LiveId" clId="{BB595132-8D21-43DA-A97C-F716B38BBB02}" dt="2025-05-24T04:45:18.940" v="22071" actId="47"/>
        <pc:sldMkLst>
          <pc:docMk/>
          <pc:sldMk cId="936163296" sldId="577"/>
        </pc:sldMkLst>
      </pc:sldChg>
      <pc:sldChg chg="addSp delSp modSp add mod">
        <pc:chgData name="洋輔 浄土" userId="06d56449ef9b25e6" providerId="LiveId" clId="{BB595132-8D21-43DA-A97C-F716B38BBB02}" dt="2025-05-24T04:49:13.152" v="22137" actId="1076"/>
        <pc:sldMkLst>
          <pc:docMk/>
          <pc:sldMk cId="3445235175" sldId="578"/>
        </pc:sldMkLst>
        <pc:spChg chg="mod">
          <ac:chgData name="洋輔 浄土" userId="06d56449ef9b25e6" providerId="LiveId" clId="{BB595132-8D21-43DA-A97C-F716B38BBB02}" dt="2025-05-24T04:48:43.449" v="22132" actId="12"/>
          <ac:spMkLst>
            <pc:docMk/>
            <pc:sldMk cId="3445235175" sldId="578"/>
            <ac:spMk id="2" creationId="{0136D8EA-298B-BE06-30E9-46A8722D3E95}"/>
          </ac:spMkLst>
        </pc:spChg>
        <pc:spChg chg="mod">
          <ac:chgData name="洋輔 浄土" userId="06d56449ef9b25e6" providerId="LiveId" clId="{BB595132-8D21-43DA-A97C-F716B38BBB02}" dt="2025-05-24T04:48:15.276" v="22126"/>
          <ac:spMkLst>
            <pc:docMk/>
            <pc:sldMk cId="3445235175" sldId="578"/>
            <ac:spMk id="4" creationId="{43C75F08-2E42-3063-A055-6683CDDB68E8}"/>
          </ac:spMkLst>
        </pc:spChg>
        <pc:picChg chg="add mod">
          <ac:chgData name="洋輔 浄土" userId="06d56449ef9b25e6" providerId="LiveId" clId="{BB595132-8D21-43DA-A97C-F716B38BBB02}" dt="2025-05-24T04:49:13.152" v="22137" actId="1076"/>
          <ac:picMkLst>
            <pc:docMk/>
            <pc:sldMk cId="3445235175" sldId="578"/>
            <ac:picMk id="6" creationId="{D674F98D-411D-9DC2-7105-805BB0300AF3}"/>
          </ac:picMkLst>
        </pc:picChg>
      </pc:sldChg>
      <pc:sldChg chg="modSp add mod ord">
        <pc:chgData name="洋輔 浄土" userId="06d56449ef9b25e6" providerId="LiveId" clId="{BB595132-8D21-43DA-A97C-F716B38BBB02}" dt="2025-06-02T00:36:19.037" v="23068" actId="20578"/>
        <pc:sldMkLst>
          <pc:docMk/>
          <pc:sldMk cId="3692584088" sldId="579"/>
        </pc:sldMkLst>
        <pc:spChg chg="mod">
          <ac:chgData name="洋輔 浄土" userId="06d56449ef9b25e6" providerId="LiveId" clId="{BB595132-8D21-43DA-A97C-F716B38BBB02}" dt="2025-05-24T04:57:10.604" v="22150"/>
          <ac:spMkLst>
            <pc:docMk/>
            <pc:sldMk cId="3692584088" sldId="579"/>
            <ac:spMk id="3074" creationId="{389217FE-11E6-D24F-4A6F-2B2EA997A848}"/>
          </ac:spMkLst>
        </pc:spChg>
      </pc:sldChg>
      <pc:sldChg chg="delSp modSp add mod ord">
        <pc:chgData name="洋輔 浄土" userId="06d56449ef9b25e6" providerId="LiveId" clId="{BB595132-8D21-43DA-A97C-F716B38BBB02}" dt="2025-06-02T00:46:19.798" v="23341"/>
        <pc:sldMkLst>
          <pc:docMk/>
          <pc:sldMk cId="2025374611" sldId="580"/>
        </pc:sldMkLst>
        <pc:spChg chg="mod">
          <ac:chgData name="洋輔 浄土" userId="06d56449ef9b25e6" providerId="LiveId" clId="{BB595132-8D21-43DA-A97C-F716B38BBB02}" dt="2025-05-28T02:59:48.566" v="22195"/>
          <ac:spMkLst>
            <pc:docMk/>
            <pc:sldMk cId="2025374611" sldId="580"/>
            <ac:spMk id="4" creationId="{F9561EE6-6D62-D267-C289-45B478C674B5}"/>
          </ac:spMkLst>
        </pc:spChg>
        <pc:spChg chg="mod">
          <ac:chgData name="洋輔 浄土" userId="06d56449ef9b25e6" providerId="LiveId" clId="{BB595132-8D21-43DA-A97C-F716B38BBB02}" dt="2025-05-28T03:02:16.645" v="22627"/>
          <ac:spMkLst>
            <pc:docMk/>
            <pc:sldMk cId="2025374611" sldId="580"/>
            <ac:spMk id="7" creationId="{F3B481DC-278A-4608-9522-D74FCC6EF853}"/>
          </ac:spMkLst>
        </pc:spChg>
        <pc:spChg chg="mod">
          <ac:chgData name="洋輔 浄土" userId="06d56449ef9b25e6" providerId="LiveId" clId="{BB595132-8D21-43DA-A97C-F716B38BBB02}" dt="2025-06-02T00:46:19.798" v="23341"/>
          <ac:spMkLst>
            <pc:docMk/>
            <pc:sldMk cId="2025374611" sldId="580"/>
            <ac:spMk id="8" creationId="{B9FC86B2-E394-3C57-1736-C62C3E61B568}"/>
          </ac:spMkLst>
        </pc:spChg>
      </pc:sldChg>
      <pc:sldChg chg="modSp add mod">
        <pc:chgData name="洋輔 浄土" userId="06d56449ef9b25e6" providerId="LiveId" clId="{BB595132-8D21-43DA-A97C-F716B38BBB02}" dt="2025-06-02T00:36:43.121" v="23092"/>
        <pc:sldMkLst>
          <pc:docMk/>
          <pc:sldMk cId="342551616" sldId="581"/>
        </pc:sldMkLst>
        <pc:spChg chg="mod">
          <ac:chgData name="洋輔 浄土" userId="06d56449ef9b25e6" providerId="LiveId" clId="{BB595132-8D21-43DA-A97C-F716B38BBB02}" dt="2025-06-02T00:36:43.121" v="23092"/>
          <ac:spMkLst>
            <pc:docMk/>
            <pc:sldMk cId="342551616" sldId="581"/>
            <ac:spMk id="3074" creationId="{BE2F9234-AF06-B57E-AB2A-B258E1F046EE}"/>
          </ac:spMkLst>
        </pc:spChg>
      </pc:sldChg>
      <pc:sldChg chg="modSp add mod ord">
        <pc:chgData name="洋輔 浄土" userId="06d56449ef9b25e6" providerId="LiveId" clId="{BB595132-8D21-43DA-A97C-F716B38BBB02}" dt="2025-06-02T00:42:28.623" v="23270"/>
        <pc:sldMkLst>
          <pc:docMk/>
          <pc:sldMk cId="4201059073" sldId="582"/>
        </pc:sldMkLst>
        <pc:spChg chg="mod">
          <ac:chgData name="洋輔 浄土" userId="06d56449ef9b25e6" providerId="LiveId" clId="{BB595132-8D21-43DA-A97C-F716B38BBB02}" dt="2025-06-02T00:42:09.027" v="23268"/>
          <ac:spMkLst>
            <pc:docMk/>
            <pc:sldMk cId="4201059073" sldId="582"/>
            <ac:spMk id="2" creationId="{C9933E77-F008-57BF-48EB-A87E26334D5A}"/>
          </ac:spMkLst>
        </pc:spChg>
      </pc:sldChg>
      <pc:sldChg chg="modSp add mod ord">
        <pc:chgData name="洋輔 浄土" userId="06d56449ef9b25e6" providerId="LiveId" clId="{BB595132-8D21-43DA-A97C-F716B38BBB02}" dt="2025-06-02T00:43:09.487" v="23284"/>
        <pc:sldMkLst>
          <pc:docMk/>
          <pc:sldMk cId="850570792" sldId="583"/>
        </pc:sldMkLst>
        <pc:spChg chg="mod">
          <ac:chgData name="洋輔 浄土" userId="06d56449ef9b25e6" providerId="LiveId" clId="{BB595132-8D21-43DA-A97C-F716B38BBB02}" dt="2025-06-02T00:43:04.796" v="23282" actId="404"/>
          <ac:spMkLst>
            <pc:docMk/>
            <pc:sldMk cId="850570792" sldId="583"/>
            <ac:spMk id="2" creationId="{C6C39299-3ECF-9F25-812B-B237FB80D4C5}"/>
          </ac:spMkLst>
        </pc:spChg>
      </pc:sldChg>
    </pc:docChg>
  </pc:docChgLst>
  <pc:docChgLst>
    <pc:chgData name="洋輔 浄土" userId="06d56449ef9b25e6" providerId="LiveId" clId="{9536F22D-8EE7-4FCB-B140-D1D6462C5FF8}"/>
    <pc:docChg chg="undo redo custSel addSld modSld">
      <pc:chgData name="洋輔 浄土" userId="06d56449ef9b25e6" providerId="LiveId" clId="{9536F22D-8EE7-4FCB-B140-D1D6462C5FF8}" dt="2025-04-22T05:30:36.178" v="2756"/>
      <pc:docMkLst>
        <pc:docMk/>
      </pc:docMkLst>
      <pc:sldChg chg="modSp mod">
        <pc:chgData name="洋輔 浄土" userId="06d56449ef9b25e6" providerId="LiveId" clId="{9536F22D-8EE7-4FCB-B140-D1D6462C5FF8}" dt="2025-04-22T04:35:26.030" v="347" actId="1076"/>
        <pc:sldMkLst>
          <pc:docMk/>
          <pc:sldMk cId="2157492960" sldId="263"/>
        </pc:sldMkLst>
        <pc:spChg chg="mod">
          <ac:chgData name="洋輔 浄土" userId="06d56449ef9b25e6" providerId="LiveId" clId="{9536F22D-8EE7-4FCB-B140-D1D6462C5FF8}" dt="2025-04-12T05:44:29.761" v="6" actId="2711"/>
          <ac:spMkLst>
            <pc:docMk/>
            <pc:sldMk cId="2157492960" sldId="263"/>
            <ac:spMk id="2" creationId="{1A881DBF-B201-F444-CD00-8F51D3CDEEE2}"/>
          </ac:spMkLst>
        </pc:spChg>
        <pc:spChg chg="mod">
          <ac:chgData name="洋輔 浄土" userId="06d56449ef9b25e6" providerId="LiveId" clId="{9536F22D-8EE7-4FCB-B140-D1D6462C5FF8}" dt="2025-04-22T04:35:26.030" v="347" actId="1076"/>
          <ac:spMkLst>
            <pc:docMk/>
            <pc:sldMk cId="2157492960" sldId="263"/>
            <ac:spMk id="3" creationId="{CB6CA066-684C-5B5F-3A68-A108444C3C7B}"/>
          </ac:spMkLst>
        </pc:spChg>
      </pc:sldChg>
      <pc:sldChg chg="modSp mod">
        <pc:chgData name="洋輔 浄土" userId="06d56449ef9b25e6" providerId="LiveId" clId="{9536F22D-8EE7-4FCB-B140-D1D6462C5FF8}" dt="2025-04-12T05:50:57.926" v="84" actId="27636"/>
        <pc:sldMkLst>
          <pc:docMk/>
          <pc:sldMk cId="2342361274" sldId="265"/>
        </pc:sldMkLst>
        <pc:spChg chg="mod">
          <ac:chgData name="洋輔 浄土" userId="06d56449ef9b25e6" providerId="LiveId" clId="{9536F22D-8EE7-4FCB-B140-D1D6462C5FF8}" dt="2025-04-12T05:50:57.888" v="83" actId="2711"/>
          <ac:spMkLst>
            <pc:docMk/>
            <pc:sldMk cId="2342361274" sldId="265"/>
            <ac:spMk id="2" creationId="{7ED1C7FF-0E81-0829-0EBF-28D13F0D70F3}"/>
          </ac:spMkLst>
        </pc:spChg>
        <pc:spChg chg="mod">
          <ac:chgData name="洋輔 浄土" userId="06d56449ef9b25e6" providerId="LiveId" clId="{9536F22D-8EE7-4FCB-B140-D1D6462C5FF8}" dt="2025-04-12T05:50:57.926" v="84" actId="27636"/>
          <ac:spMkLst>
            <pc:docMk/>
            <pc:sldMk cId="2342361274" sldId="265"/>
            <ac:spMk id="3" creationId="{47C001FA-E348-B194-8E07-592B7E1841C9}"/>
          </ac:spMkLst>
        </pc:spChg>
      </pc:sldChg>
      <pc:sldChg chg="modSp mod">
        <pc:chgData name="洋輔 浄土" userId="06d56449ef9b25e6" providerId="LiveId" clId="{9536F22D-8EE7-4FCB-B140-D1D6462C5FF8}" dt="2025-04-12T05:51:06.733" v="86" actId="27636"/>
        <pc:sldMkLst>
          <pc:docMk/>
          <pc:sldMk cId="2595473947" sldId="268"/>
        </pc:sldMkLst>
        <pc:spChg chg="mod">
          <ac:chgData name="洋輔 浄土" userId="06d56449ef9b25e6" providerId="LiveId" clId="{9536F22D-8EE7-4FCB-B140-D1D6462C5FF8}" dt="2025-04-12T05:51:06.680" v="85" actId="2711"/>
          <ac:spMkLst>
            <pc:docMk/>
            <pc:sldMk cId="2595473947" sldId="268"/>
            <ac:spMk id="2" creationId="{FB5714C6-830C-305C-8109-F5DA5E58BB4F}"/>
          </ac:spMkLst>
        </pc:spChg>
        <pc:spChg chg="mod">
          <ac:chgData name="洋輔 浄土" userId="06d56449ef9b25e6" providerId="LiveId" clId="{9536F22D-8EE7-4FCB-B140-D1D6462C5FF8}" dt="2025-04-12T05:51:06.733" v="86" actId="27636"/>
          <ac:spMkLst>
            <pc:docMk/>
            <pc:sldMk cId="2595473947" sldId="268"/>
            <ac:spMk id="3" creationId="{29F445E5-0EAF-3CBF-8DEB-3FD102CBC528}"/>
          </ac:spMkLst>
        </pc:spChg>
      </pc:sldChg>
      <pc:sldChg chg="modSp mod">
        <pc:chgData name="洋輔 浄土" userId="06d56449ef9b25e6" providerId="LiveId" clId="{9536F22D-8EE7-4FCB-B140-D1D6462C5FF8}" dt="2025-04-12T05:51:57.176" v="91" actId="14100"/>
        <pc:sldMkLst>
          <pc:docMk/>
          <pc:sldMk cId="643343878" sldId="269"/>
        </pc:sldMkLst>
        <pc:spChg chg="mod">
          <ac:chgData name="洋輔 浄土" userId="06d56449ef9b25e6" providerId="LiveId" clId="{9536F22D-8EE7-4FCB-B140-D1D6462C5FF8}" dt="2025-04-12T05:51:46.352" v="87" actId="2711"/>
          <ac:spMkLst>
            <pc:docMk/>
            <pc:sldMk cId="643343878" sldId="269"/>
            <ac:spMk id="2" creationId="{200137E6-2B6C-5B2A-6CD4-85839B030A29}"/>
          </ac:spMkLst>
        </pc:spChg>
        <pc:spChg chg="mod">
          <ac:chgData name="洋輔 浄土" userId="06d56449ef9b25e6" providerId="LiveId" clId="{9536F22D-8EE7-4FCB-B140-D1D6462C5FF8}" dt="2025-04-12T05:51:57.176" v="91" actId="14100"/>
          <ac:spMkLst>
            <pc:docMk/>
            <pc:sldMk cId="643343878" sldId="269"/>
            <ac:spMk id="3" creationId="{8E9A5404-5A8B-D37A-3309-092C5BB8F44F}"/>
          </ac:spMkLst>
        </pc:spChg>
      </pc:sldChg>
      <pc:sldChg chg="modSp mod">
        <pc:chgData name="洋輔 浄土" userId="06d56449ef9b25e6" providerId="LiveId" clId="{9536F22D-8EE7-4FCB-B140-D1D6462C5FF8}" dt="2025-04-12T05:52:04.888" v="92" actId="2711"/>
        <pc:sldMkLst>
          <pc:docMk/>
          <pc:sldMk cId="2301296330" sldId="270"/>
        </pc:sldMkLst>
        <pc:spChg chg="mod">
          <ac:chgData name="洋輔 浄土" userId="06d56449ef9b25e6" providerId="LiveId" clId="{9536F22D-8EE7-4FCB-B140-D1D6462C5FF8}" dt="2025-04-12T05:52:04.888" v="92" actId="2711"/>
          <ac:spMkLst>
            <pc:docMk/>
            <pc:sldMk cId="2301296330" sldId="270"/>
            <ac:spMk id="2" creationId="{E34E5727-83D2-B05D-638E-DFF92946A565}"/>
          </ac:spMkLst>
        </pc:spChg>
        <pc:spChg chg="mod">
          <ac:chgData name="洋輔 浄土" userId="06d56449ef9b25e6" providerId="LiveId" clId="{9536F22D-8EE7-4FCB-B140-D1D6462C5FF8}" dt="2025-04-12T05:52:04.888" v="92" actId="2711"/>
          <ac:spMkLst>
            <pc:docMk/>
            <pc:sldMk cId="2301296330" sldId="270"/>
            <ac:spMk id="3" creationId="{312555E3-06B2-59E2-95C7-69E7FB234E0C}"/>
          </ac:spMkLst>
        </pc:spChg>
      </pc:sldChg>
      <pc:sldChg chg="modSp mod">
        <pc:chgData name="洋輔 浄土" userId="06d56449ef9b25e6" providerId="LiveId" clId="{9536F22D-8EE7-4FCB-B140-D1D6462C5FF8}" dt="2025-04-12T05:52:11.684" v="93" actId="2711"/>
        <pc:sldMkLst>
          <pc:docMk/>
          <pc:sldMk cId="1787918411" sldId="271"/>
        </pc:sldMkLst>
        <pc:spChg chg="mod">
          <ac:chgData name="洋輔 浄土" userId="06d56449ef9b25e6" providerId="LiveId" clId="{9536F22D-8EE7-4FCB-B140-D1D6462C5FF8}" dt="2025-04-12T05:52:11.684" v="93" actId="2711"/>
          <ac:spMkLst>
            <pc:docMk/>
            <pc:sldMk cId="1787918411" sldId="271"/>
            <ac:spMk id="2" creationId="{5226D9CA-4475-7310-AE3E-DC08DBB27808}"/>
          </ac:spMkLst>
        </pc:spChg>
        <pc:spChg chg="mod">
          <ac:chgData name="洋輔 浄土" userId="06d56449ef9b25e6" providerId="LiveId" clId="{9536F22D-8EE7-4FCB-B140-D1D6462C5FF8}" dt="2025-04-12T05:52:11.684" v="93" actId="2711"/>
          <ac:spMkLst>
            <pc:docMk/>
            <pc:sldMk cId="1787918411" sldId="271"/>
            <ac:spMk id="3" creationId="{62DAD758-B1FA-A406-D69E-0A5935783D36}"/>
          </ac:spMkLst>
        </pc:spChg>
      </pc:sldChg>
      <pc:sldChg chg="addSp delSp modSp mod">
        <pc:chgData name="洋輔 浄土" userId="06d56449ef9b25e6" providerId="LiveId" clId="{9536F22D-8EE7-4FCB-B140-D1D6462C5FF8}" dt="2025-04-22T04:38:12.049" v="482" actId="478"/>
        <pc:sldMkLst>
          <pc:docMk/>
          <pc:sldMk cId="0" sldId="332"/>
        </pc:sldMkLst>
        <pc:spChg chg="mod">
          <ac:chgData name="洋輔 浄土" userId="06d56449ef9b25e6" providerId="LiveId" clId="{9536F22D-8EE7-4FCB-B140-D1D6462C5FF8}" dt="2025-04-22T04:37:41.533" v="475" actId="1076"/>
          <ac:spMkLst>
            <pc:docMk/>
            <pc:sldMk cId="0" sldId="332"/>
            <ac:spMk id="4" creationId="{00000000-0000-0000-0000-000000000000}"/>
          </ac:spMkLst>
        </pc:spChg>
        <pc:spChg chg="mod">
          <ac:chgData name="洋輔 浄土" userId="06d56449ef9b25e6" providerId="LiveId" clId="{9536F22D-8EE7-4FCB-B140-D1D6462C5FF8}" dt="2025-04-22T04:37:26.535" v="470" actId="1076"/>
          <ac:spMkLst>
            <pc:docMk/>
            <pc:sldMk cId="0" sldId="332"/>
            <ac:spMk id="5" creationId="{00000000-0000-0000-0000-000000000000}"/>
          </ac:spMkLst>
        </pc:spChg>
        <pc:spChg chg="mod">
          <ac:chgData name="洋輔 浄土" userId="06d56449ef9b25e6" providerId="LiveId" clId="{9536F22D-8EE7-4FCB-B140-D1D6462C5FF8}" dt="2025-04-22T04:37:39.423" v="474" actId="1076"/>
          <ac:spMkLst>
            <pc:docMk/>
            <pc:sldMk cId="0" sldId="332"/>
            <ac:spMk id="3074" creationId="{00000000-0000-0000-0000-000000000000}"/>
          </ac:spMkLst>
        </pc:spChg>
      </pc:sldChg>
      <pc:sldChg chg="modSp mod">
        <pc:chgData name="洋輔 浄土" userId="06d56449ef9b25e6" providerId="LiveId" clId="{9536F22D-8EE7-4FCB-B140-D1D6462C5FF8}" dt="2025-04-12T05:45:25.964" v="16" actId="114"/>
        <pc:sldMkLst>
          <pc:docMk/>
          <pc:sldMk cId="0" sldId="337"/>
        </pc:sldMkLst>
        <pc:spChg chg="mod">
          <ac:chgData name="洋輔 浄土" userId="06d56449ef9b25e6" providerId="LiveId" clId="{9536F22D-8EE7-4FCB-B140-D1D6462C5FF8}" dt="2025-04-12T05:45:21.127" v="15" actId="2711"/>
          <ac:spMkLst>
            <pc:docMk/>
            <pc:sldMk cId="0" sldId="337"/>
            <ac:spMk id="4" creationId="{DB1C0E4C-4F32-43C5-A8EE-776F0684B3EB}"/>
          </ac:spMkLst>
        </pc:spChg>
        <pc:spChg chg="mod">
          <ac:chgData name="洋輔 浄土" userId="06d56449ef9b25e6" providerId="LiveId" clId="{9536F22D-8EE7-4FCB-B140-D1D6462C5FF8}" dt="2025-04-12T05:45:25.964" v="16" actId="114"/>
          <ac:spMkLst>
            <pc:docMk/>
            <pc:sldMk cId="0" sldId="337"/>
            <ac:spMk id="37" creationId="{00000000-0000-0000-0000-000000000000}"/>
          </ac:spMkLst>
        </pc:spChg>
        <pc:spChg chg="mod">
          <ac:chgData name="洋輔 浄土" userId="06d56449ef9b25e6" providerId="LiveId" clId="{9536F22D-8EE7-4FCB-B140-D1D6462C5FF8}" dt="2025-04-12T05:45:21.127" v="15" actId="2711"/>
          <ac:spMkLst>
            <pc:docMk/>
            <pc:sldMk cId="0" sldId="337"/>
            <ac:spMk id="8194" creationId="{00000000-0000-0000-0000-000000000000}"/>
          </ac:spMkLst>
        </pc:spChg>
        <pc:spChg chg="mod">
          <ac:chgData name="洋輔 浄土" userId="06d56449ef9b25e6" providerId="LiveId" clId="{9536F22D-8EE7-4FCB-B140-D1D6462C5FF8}" dt="2025-04-12T05:45:21.127" v="15" actId="2711"/>
          <ac:spMkLst>
            <pc:docMk/>
            <pc:sldMk cId="0" sldId="337"/>
            <ac:spMk id="8197" creationId="{00000000-0000-0000-0000-000000000000}"/>
          </ac:spMkLst>
        </pc:spChg>
        <pc:spChg chg="mod">
          <ac:chgData name="洋輔 浄土" userId="06d56449ef9b25e6" providerId="LiveId" clId="{9536F22D-8EE7-4FCB-B140-D1D6462C5FF8}" dt="2025-04-12T05:45:21.127" v="15" actId="2711"/>
          <ac:spMkLst>
            <pc:docMk/>
            <pc:sldMk cId="0" sldId="337"/>
            <ac:spMk id="8198" creationId="{00000000-0000-0000-0000-000000000000}"/>
          </ac:spMkLst>
        </pc:spChg>
        <pc:spChg chg="mod">
          <ac:chgData name="洋輔 浄土" userId="06d56449ef9b25e6" providerId="LiveId" clId="{9536F22D-8EE7-4FCB-B140-D1D6462C5FF8}" dt="2025-04-12T05:45:21.127" v="15" actId="2711"/>
          <ac:spMkLst>
            <pc:docMk/>
            <pc:sldMk cId="0" sldId="337"/>
            <ac:spMk id="8199" creationId="{00000000-0000-0000-0000-000000000000}"/>
          </ac:spMkLst>
        </pc:spChg>
        <pc:spChg chg="mod">
          <ac:chgData name="洋輔 浄土" userId="06d56449ef9b25e6" providerId="LiveId" clId="{9536F22D-8EE7-4FCB-B140-D1D6462C5FF8}" dt="2025-04-12T05:45:21.127" v="15" actId="2711"/>
          <ac:spMkLst>
            <pc:docMk/>
            <pc:sldMk cId="0" sldId="337"/>
            <ac:spMk id="8207" creationId="{00000000-0000-0000-0000-000000000000}"/>
          </ac:spMkLst>
        </pc:spChg>
        <pc:spChg chg="mod">
          <ac:chgData name="洋輔 浄土" userId="06d56449ef9b25e6" providerId="LiveId" clId="{9536F22D-8EE7-4FCB-B140-D1D6462C5FF8}" dt="2025-04-12T05:45:21.127" v="15" actId="2711"/>
          <ac:spMkLst>
            <pc:docMk/>
            <pc:sldMk cId="0" sldId="337"/>
            <ac:spMk id="8208" creationId="{00000000-0000-0000-0000-000000000000}"/>
          </ac:spMkLst>
        </pc:spChg>
        <pc:spChg chg="mod">
          <ac:chgData name="洋輔 浄土" userId="06d56449ef9b25e6" providerId="LiveId" clId="{9536F22D-8EE7-4FCB-B140-D1D6462C5FF8}" dt="2025-04-12T05:45:21.127" v="15" actId="2711"/>
          <ac:spMkLst>
            <pc:docMk/>
            <pc:sldMk cId="0" sldId="337"/>
            <ac:spMk id="8209" creationId="{00000000-0000-0000-0000-000000000000}"/>
          </ac:spMkLst>
        </pc:spChg>
        <pc:spChg chg="mod">
          <ac:chgData name="洋輔 浄土" userId="06d56449ef9b25e6" providerId="LiveId" clId="{9536F22D-8EE7-4FCB-B140-D1D6462C5FF8}" dt="2025-04-12T05:45:21.127" v="15" actId="2711"/>
          <ac:spMkLst>
            <pc:docMk/>
            <pc:sldMk cId="0" sldId="337"/>
            <ac:spMk id="8220" creationId="{00000000-0000-0000-0000-000000000000}"/>
          </ac:spMkLst>
        </pc:spChg>
        <pc:spChg chg="mod">
          <ac:chgData name="洋輔 浄土" userId="06d56449ef9b25e6" providerId="LiveId" clId="{9536F22D-8EE7-4FCB-B140-D1D6462C5FF8}" dt="2025-04-12T05:45:21.127" v="15" actId="2711"/>
          <ac:spMkLst>
            <pc:docMk/>
            <pc:sldMk cId="0" sldId="337"/>
            <ac:spMk id="8221" creationId="{00000000-0000-0000-0000-000000000000}"/>
          </ac:spMkLst>
        </pc:spChg>
      </pc:sldChg>
      <pc:sldChg chg="modSp mod">
        <pc:chgData name="洋輔 浄土" userId="06d56449ef9b25e6" providerId="LiveId" clId="{9536F22D-8EE7-4FCB-B140-D1D6462C5FF8}" dt="2025-04-12T05:45:13.858" v="14" actId="114"/>
        <pc:sldMkLst>
          <pc:docMk/>
          <pc:sldMk cId="0" sldId="358"/>
        </pc:sldMkLst>
        <pc:spChg chg="mod">
          <ac:chgData name="洋輔 浄土" userId="06d56449ef9b25e6" providerId="LiveId" clId="{9536F22D-8EE7-4FCB-B140-D1D6462C5FF8}" dt="2025-04-12T05:45:07.593" v="13" actId="2711"/>
          <ac:spMkLst>
            <pc:docMk/>
            <pc:sldMk cId="0" sldId="358"/>
            <ac:spMk id="2" creationId="{00000000-0000-0000-0000-000000000000}"/>
          </ac:spMkLst>
        </pc:spChg>
        <pc:spChg chg="mod">
          <ac:chgData name="洋輔 浄土" userId="06d56449ef9b25e6" providerId="LiveId" clId="{9536F22D-8EE7-4FCB-B140-D1D6462C5FF8}" dt="2025-04-12T05:45:07.593" v="13" actId="2711"/>
          <ac:spMkLst>
            <pc:docMk/>
            <pc:sldMk cId="0" sldId="358"/>
            <ac:spMk id="3" creationId="{00000000-0000-0000-0000-000000000000}"/>
          </ac:spMkLst>
        </pc:spChg>
        <pc:spChg chg="mod">
          <ac:chgData name="洋輔 浄土" userId="06d56449ef9b25e6" providerId="LiveId" clId="{9536F22D-8EE7-4FCB-B140-D1D6462C5FF8}" dt="2025-04-12T05:45:07.593" v="13" actId="2711"/>
          <ac:spMkLst>
            <pc:docMk/>
            <pc:sldMk cId="0" sldId="358"/>
            <ac:spMk id="6" creationId="{8C85B81D-3BAD-4056-8456-25555E7D808D}"/>
          </ac:spMkLst>
        </pc:spChg>
        <pc:spChg chg="mod">
          <ac:chgData name="洋輔 浄土" userId="06d56449ef9b25e6" providerId="LiveId" clId="{9536F22D-8EE7-4FCB-B140-D1D6462C5FF8}" dt="2025-04-12T05:45:13.858" v="14" actId="114"/>
          <ac:spMkLst>
            <pc:docMk/>
            <pc:sldMk cId="0" sldId="358"/>
            <ac:spMk id="7" creationId="{00000000-0000-0000-0000-000000000000}"/>
          </ac:spMkLst>
        </pc:spChg>
        <pc:spChg chg="mod">
          <ac:chgData name="洋輔 浄土" userId="06d56449ef9b25e6" providerId="LiveId" clId="{9536F22D-8EE7-4FCB-B140-D1D6462C5FF8}" dt="2025-04-12T05:45:07.593" v="13" actId="2711"/>
          <ac:spMkLst>
            <pc:docMk/>
            <pc:sldMk cId="0" sldId="358"/>
            <ac:spMk id="5122" creationId="{00000000-0000-0000-0000-000000000000}"/>
          </ac:spMkLst>
        </pc:spChg>
        <pc:spChg chg="mod">
          <ac:chgData name="洋輔 浄土" userId="06d56449ef9b25e6" providerId="LiveId" clId="{9536F22D-8EE7-4FCB-B140-D1D6462C5FF8}" dt="2025-04-12T05:45:07.593" v="13" actId="2711"/>
          <ac:spMkLst>
            <pc:docMk/>
            <pc:sldMk cId="0" sldId="358"/>
            <ac:spMk id="5124" creationId="{00000000-0000-0000-0000-000000000000}"/>
          </ac:spMkLst>
        </pc:spChg>
      </pc:sldChg>
      <pc:sldChg chg="modSp mod">
        <pc:chgData name="洋輔 浄土" userId="06d56449ef9b25e6" providerId="LiveId" clId="{9536F22D-8EE7-4FCB-B140-D1D6462C5FF8}" dt="2025-04-22T04:29:21.283" v="186" actId="1076"/>
        <pc:sldMkLst>
          <pc:docMk/>
          <pc:sldMk cId="0" sldId="367"/>
        </pc:sldMkLst>
        <pc:spChg chg="mod">
          <ac:chgData name="洋輔 浄土" userId="06d56449ef9b25e6" providerId="LiveId" clId="{9536F22D-8EE7-4FCB-B140-D1D6462C5FF8}" dt="2025-04-22T04:29:17.997" v="185" actId="1076"/>
          <ac:spMkLst>
            <pc:docMk/>
            <pc:sldMk cId="0" sldId="367"/>
            <ac:spMk id="6146" creationId="{00000000-0000-0000-0000-000000000000}"/>
          </ac:spMkLst>
        </pc:spChg>
        <pc:spChg chg="mod">
          <ac:chgData name="洋輔 浄土" userId="06d56449ef9b25e6" providerId="LiveId" clId="{9536F22D-8EE7-4FCB-B140-D1D6462C5FF8}" dt="2025-04-22T04:29:21.283" v="186" actId="1076"/>
          <ac:spMkLst>
            <pc:docMk/>
            <pc:sldMk cId="0" sldId="367"/>
            <ac:spMk id="6148" creationId="{00000000-0000-0000-0000-000000000000}"/>
          </ac:spMkLst>
        </pc:spChg>
      </pc:sldChg>
      <pc:sldChg chg="modSp mod">
        <pc:chgData name="洋輔 浄土" userId="06d56449ef9b25e6" providerId="LiveId" clId="{9536F22D-8EE7-4FCB-B140-D1D6462C5FF8}" dt="2025-04-12T05:49:58.886" v="68" actId="114"/>
        <pc:sldMkLst>
          <pc:docMk/>
          <pc:sldMk cId="0" sldId="375"/>
        </pc:sldMkLst>
        <pc:spChg chg="mod">
          <ac:chgData name="洋輔 浄土" userId="06d56449ef9b25e6" providerId="LiveId" clId="{9536F22D-8EE7-4FCB-B140-D1D6462C5FF8}" dt="2025-04-12T05:49:54.214" v="67" actId="2711"/>
          <ac:spMkLst>
            <pc:docMk/>
            <pc:sldMk cId="0" sldId="375"/>
            <ac:spMk id="4" creationId="{0AD9650F-C8CC-49C2-8A8C-F7145D6EAB62}"/>
          </ac:spMkLst>
        </pc:spChg>
        <pc:spChg chg="mod">
          <ac:chgData name="洋輔 浄土" userId="06d56449ef9b25e6" providerId="LiveId" clId="{9536F22D-8EE7-4FCB-B140-D1D6462C5FF8}" dt="2025-04-12T05:49:58.886" v="68" actId="114"/>
          <ac:spMkLst>
            <pc:docMk/>
            <pc:sldMk cId="0" sldId="375"/>
            <ac:spMk id="17" creationId="{00000000-0000-0000-0000-000000000000}"/>
          </ac:spMkLst>
        </pc:spChg>
        <pc:spChg chg="mod">
          <ac:chgData name="洋輔 浄土" userId="06d56449ef9b25e6" providerId="LiveId" clId="{9536F22D-8EE7-4FCB-B140-D1D6462C5FF8}" dt="2025-04-12T05:49:54.214" v="67" actId="2711"/>
          <ac:spMkLst>
            <pc:docMk/>
            <pc:sldMk cId="0" sldId="375"/>
            <ac:spMk id="47107" creationId="{00000000-0000-0000-0000-000000000000}"/>
          </ac:spMkLst>
        </pc:spChg>
        <pc:spChg chg="mod">
          <ac:chgData name="洋輔 浄土" userId="06d56449ef9b25e6" providerId="LiveId" clId="{9536F22D-8EE7-4FCB-B140-D1D6462C5FF8}" dt="2025-04-12T05:49:54.214" v="67" actId="2711"/>
          <ac:spMkLst>
            <pc:docMk/>
            <pc:sldMk cId="0" sldId="375"/>
            <ac:spMk id="47108" creationId="{00000000-0000-0000-0000-000000000000}"/>
          </ac:spMkLst>
        </pc:spChg>
        <pc:spChg chg="mod">
          <ac:chgData name="洋輔 浄土" userId="06d56449ef9b25e6" providerId="LiveId" clId="{9536F22D-8EE7-4FCB-B140-D1D6462C5FF8}" dt="2025-04-12T05:49:54.214" v="67" actId="2711"/>
          <ac:spMkLst>
            <pc:docMk/>
            <pc:sldMk cId="0" sldId="375"/>
            <ac:spMk id="47109" creationId="{00000000-0000-0000-0000-000000000000}"/>
          </ac:spMkLst>
        </pc:spChg>
        <pc:spChg chg="mod">
          <ac:chgData name="洋輔 浄土" userId="06d56449ef9b25e6" providerId="LiveId" clId="{9536F22D-8EE7-4FCB-B140-D1D6462C5FF8}" dt="2025-04-12T05:49:54.214" v="67" actId="2711"/>
          <ac:spMkLst>
            <pc:docMk/>
            <pc:sldMk cId="0" sldId="375"/>
            <ac:spMk id="47112" creationId="{00000000-0000-0000-0000-000000000000}"/>
          </ac:spMkLst>
        </pc:spChg>
        <pc:spChg chg="mod">
          <ac:chgData name="洋輔 浄土" userId="06d56449ef9b25e6" providerId="LiveId" clId="{9536F22D-8EE7-4FCB-B140-D1D6462C5FF8}" dt="2025-04-12T05:49:54.214" v="67" actId="2711"/>
          <ac:spMkLst>
            <pc:docMk/>
            <pc:sldMk cId="0" sldId="375"/>
            <ac:spMk id="47116" creationId="{00000000-0000-0000-0000-000000000000}"/>
          </ac:spMkLst>
        </pc:spChg>
        <pc:spChg chg="mod">
          <ac:chgData name="洋輔 浄土" userId="06d56449ef9b25e6" providerId="LiveId" clId="{9536F22D-8EE7-4FCB-B140-D1D6462C5FF8}" dt="2025-04-12T05:49:54.214" v="67" actId="2711"/>
          <ac:spMkLst>
            <pc:docMk/>
            <pc:sldMk cId="0" sldId="375"/>
            <ac:spMk id="47117" creationId="{00000000-0000-0000-0000-000000000000}"/>
          </ac:spMkLst>
        </pc:spChg>
        <pc:spChg chg="mod">
          <ac:chgData name="洋輔 浄土" userId="06d56449ef9b25e6" providerId="LiveId" clId="{9536F22D-8EE7-4FCB-B140-D1D6462C5FF8}" dt="2025-04-12T05:49:54.214" v="67" actId="2711"/>
          <ac:spMkLst>
            <pc:docMk/>
            <pc:sldMk cId="0" sldId="375"/>
            <ac:spMk id="47119" creationId="{00000000-0000-0000-0000-000000000000}"/>
          </ac:spMkLst>
        </pc:spChg>
        <pc:spChg chg="mod">
          <ac:chgData name="洋輔 浄土" userId="06d56449ef9b25e6" providerId="LiveId" clId="{9536F22D-8EE7-4FCB-B140-D1D6462C5FF8}" dt="2025-04-12T05:49:54.214" v="67" actId="2711"/>
          <ac:spMkLst>
            <pc:docMk/>
            <pc:sldMk cId="0" sldId="375"/>
            <ac:spMk id="47120" creationId="{00000000-0000-0000-0000-000000000000}"/>
          </ac:spMkLst>
        </pc:spChg>
      </pc:sldChg>
      <pc:sldChg chg="addSp modSp mod">
        <pc:chgData name="洋輔 浄土" userId="06d56449ef9b25e6" providerId="LiveId" clId="{9536F22D-8EE7-4FCB-B140-D1D6462C5FF8}" dt="2025-04-22T04:33:58.859" v="300" actId="1076"/>
        <pc:sldMkLst>
          <pc:docMk/>
          <pc:sldMk cId="602760783" sldId="384"/>
        </pc:sldMkLst>
        <pc:spChg chg="mod">
          <ac:chgData name="洋輔 浄土" userId="06d56449ef9b25e6" providerId="LiveId" clId="{9536F22D-8EE7-4FCB-B140-D1D6462C5FF8}" dt="2025-04-22T04:33:28.211" v="298" actId="1076"/>
          <ac:spMkLst>
            <pc:docMk/>
            <pc:sldMk cId="602760783" sldId="384"/>
            <ac:spMk id="2" creationId="{6B552419-8882-4B14-8958-BE2DDAA64D51}"/>
          </ac:spMkLst>
        </pc:spChg>
        <pc:spChg chg="mod">
          <ac:chgData name="洋輔 浄土" userId="06d56449ef9b25e6" providerId="LiveId" clId="{9536F22D-8EE7-4FCB-B140-D1D6462C5FF8}" dt="2025-04-22T04:33:19.752" v="296" actId="1076"/>
          <ac:spMkLst>
            <pc:docMk/>
            <pc:sldMk cId="602760783" sldId="384"/>
            <ac:spMk id="3" creationId="{163F63FD-4A25-43F8-9DDC-854FF05847E0}"/>
          </ac:spMkLst>
        </pc:spChg>
        <pc:spChg chg="mod">
          <ac:chgData name="洋輔 浄土" userId="06d56449ef9b25e6" providerId="LiveId" clId="{9536F22D-8EE7-4FCB-B140-D1D6462C5FF8}" dt="2025-04-12T05:44:53.926" v="11" actId="2711"/>
          <ac:spMkLst>
            <pc:docMk/>
            <pc:sldMk cId="602760783" sldId="384"/>
            <ac:spMk id="5" creationId="{756B58F5-1CA5-45D0-9876-3558CD633DB0}"/>
          </ac:spMkLst>
        </pc:spChg>
      </pc:sldChg>
      <pc:sldChg chg="modSp mod">
        <pc:chgData name="洋輔 浄土" userId="06d56449ef9b25e6" providerId="LiveId" clId="{9536F22D-8EE7-4FCB-B140-D1D6462C5FF8}" dt="2025-04-12T05:49:47.706" v="66" actId="114"/>
        <pc:sldMkLst>
          <pc:docMk/>
          <pc:sldMk cId="0" sldId="390"/>
        </pc:sldMkLst>
        <pc:spChg chg="mod">
          <ac:chgData name="洋輔 浄土" userId="06d56449ef9b25e6" providerId="LiveId" clId="{9536F22D-8EE7-4FCB-B140-D1D6462C5FF8}" dt="2025-04-12T05:49:42.079" v="65" actId="2711"/>
          <ac:spMkLst>
            <pc:docMk/>
            <pc:sldMk cId="0" sldId="390"/>
            <ac:spMk id="4" creationId="{1ED49AB1-48AB-4762-B76E-FAC85C44D851}"/>
          </ac:spMkLst>
        </pc:spChg>
        <pc:spChg chg="mod">
          <ac:chgData name="洋輔 浄土" userId="06d56449ef9b25e6" providerId="LiveId" clId="{9536F22D-8EE7-4FCB-B140-D1D6462C5FF8}" dt="2025-04-12T05:49:42.079" v="65" actId="2711"/>
          <ac:spMkLst>
            <pc:docMk/>
            <pc:sldMk cId="0" sldId="390"/>
            <ac:spMk id="6" creationId="{00000000-0000-0000-0000-000000000000}"/>
          </ac:spMkLst>
        </pc:spChg>
        <pc:spChg chg="mod">
          <ac:chgData name="洋輔 浄土" userId="06d56449ef9b25e6" providerId="LiveId" clId="{9536F22D-8EE7-4FCB-B140-D1D6462C5FF8}" dt="2025-04-12T05:49:47.706" v="66" actId="114"/>
          <ac:spMkLst>
            <pc:docMk/>
            <pc:sldMk cId="0" sldId="390"/>
            <ac:spMk id="7" creationId="{00000000-0000-0000-0000-000000000000}"/>
          </ac:spMkLst>
        </pc:spChg>
        <pc:spChg chg="mod">
          <ac:chgData name="洋輔 浄土" userId="06d56449ef9b25e6" providerId="LiveId" clId="{9536F22D-8EE7-4FCB-B140-D1D6462C5FF8}" dt="2025-04-12T05:49:42.079" v="65" actId="2711"/>
          <ac:spMkLst>
            <pc:docMk/>
            <pc:sldMk cId="0" sldId="390"/>
            <ac:spMk id="33794" creationId="{00000000-0000-0000-0000-000000000000}"/>
          </ac:spMkLst>
        </pc:spChg>
        <pc:spChg chg="mod">
          <ac:chgData name="洋輔 浄土" userId="06d56449ef9b25e6" providerId="LiveId" clId="{9536F22D-8EE7-4FCB-B140-D1D6462C5FF8}" dt="2025-04-12T05:49:42.079" v="65" actId="2711"/>
          <ac:spMkLst>
            <pc:docMk/>
            <pc:sldMk cId="0" sldId="390"/>
            <ac:spMk id="33796" creationId="{00000000-0000-0000-0000-000000000000}"/>
          </ac:spMkLst>
        </pc:spChg>
      </pc:sldChg>
      <pc:sldChg chg="modSp mod">
        <pc:chgData name="洋輔 浄土" userId="06d56449ef9b25e6" providerId="LiveId" clId="{9536F22D-8EE7-4FCB-B140-D1D6462C5FF8}" dt="2025-04-12T05:50:21.161" v="73" actId="114"/>
        <pc:sldMkLst>
          <pc:docMk/>
          <pc:sldMk cId="0" sldId="402"/>
        </pc:sldMkLst>
        <pc:spChg chg="mod">
          <ac:chgData name="洋輔 浄土" userId="06d56449ef9b25e6" providerId="LiveId" clId="{9536F22D-8EE7-4FCB-B140-D1D6462C5FF8}" dt="2025-04-12T05:50:16.490" v="71" actId="2711"/>
          <ac:spMkLst>
            <pc:docMk/>
            <pc:sldMk cId="0" sldId="402"/>
            <ac:spMk id="4" creationId="{47677423-B8C1-48CF-BFBB-8B85EE665B19}"/>
          </ac:spMkLst>
        </pc:spChg>
        <pc:spChg chg="mod">
          <ac:chgData name="洋輔 浄土" userId="06d56449ef9b25e6" providerId="LiveId" clId="{9536F22D-8EE7-4FCB-B140-D1D6462C5FF8}" dt="2025-04-12T05:50:21.161" v="73" actId="114"/>
          <ac:spMkLst>
            <pc:docMk/>
            <pc:sldMk cId="0" sldId="402"/>
            <ac:spMk id="5" creationId="{00000000-0000-0000-0000-000000000000}"/>
          </ac:spMkLst>
        </pc:spChg>
        <pc:spChg chg="mod">
          <ac:chgData name="洋輔 浄土" userId="06d56449ef9b25e6" providerId="LiveId" clId="{9536F22D-8EE7-4FCB-B140-D1D6462C5FF8}" dt="2025-04-12T05:50:16.490" v="71" actId="2711"/>
          <ac:spMkLst>
            <pc:docMk/>
            <pc:sldMk cId="0" sldId="402"/>
            <ac:spMk id="26628" creationId="{00000000-0000-0000-0000-000000000000}"/>
          </ac:spMkLst>
        </pc:spChg>
        <pc:spChg chg="mod">
          <ac:chgData name="洋輔 浄土" userId="06d56449ef9b25e6" providerId="LiveId" clId="{9536F22D-8EE7-4FCB-B140-D1D6462C5FF8}" dt="2025-04-12T05:50:16.521" v="72" actId="27636"/>
          <ac:spMkLst>
            <pc:docMk/>
            <pc:sldMk cId="0" sldId="402"/>
            <ac:spMk id="48130" creationId="{00000000-0000-0000-0000-000000000000}"/>
          </ac:spMkLst>
        </pc:spChg>
      </pc:sldChg>
      <pc:sldChg chg="modSp mod">
        <pc:chgData name="洋輔 浄土" userId="06d56449ef9b25e6" providerId="LiveId" clId="{9536F22D-8EE7-4FCB-B140-D1D6462C5FF8}" dt="2025-04-12T05:47:09.970" v="37" actId="114"/>
        <pc:sldMkLst>
          <pc:docMk/>
          <pc:sldMk cId="0" sldId="405"/>
        </pc:sldMkLst>
        <pc:spChg chg="mod">
          <ac:chgData name="洋輔 浄土" userId="06d56449ef9b25e6" providerId="LiveId" clId="{9536F22D-8EE7-4FCB-B140-D1D6462C5FF8}" dt="2025-04-12T05:47:04.646" v="36" actId="2711"/>
          <ac:spMkLst>
            <pc:docMk/>
            <pc:sldMk cId="0" sldId="405"/>
            <ac:spMk id="4" creationId="{800FF925-B3EE-4248-916D-227B4C36E3EA}"/>
          </ac:spMkLst>
        </pc:spChg>
        <pc:spChg chg="mod">
          <ac:chgData name="洋輔 浄土" userId="06d56449ef9b25e6" providerId="LiveId" clId="{9536F22D-8EE7-4FCB-B140-D1D6462C5FF8}" dt="2025-04-12T05:47:09.970" v="37" actId="114"/>
          <ac:spMkLst>
            <pc:docMk/>
            <pc:sldMk cId="0" sldId="405"/>
            <ac:spMk id="6" creationId="{00000000-0000-0000-0000-000000000000}"/>
          </ac:spMkLst>
        </pc:spChg>
        <pc:spChg chg="mod">
          <ac:chgData name="洋輔 浄土" userId="06d56449ef9b25e6" providerId="LiveId" clId="{9536F22D-8EE7-4FCB-B140-D1D6462C5FF8}" dt="2025-04-12T05:47:04.646" v="36" actId="2711"/>
          <ac:spMkLst>
            <pc:docMk/>
            <pc:sldMk cId="0" sldId="405"/>
            <ac:spMk id="20482" creationId="{00000000-0000-0000-0000-000000000000}"/>
          </ac:spMkLst>
        </pc:spChg>
        <pc:spChg chg="mod">
          <ac:chgData name="洋輔 浄土" userId="06d56449ef9b25e6" providerId="LiveId" clId="{9536F22D-8EE7-4FCB-B140-D1D6462C5FF8}" dt="2025-04-12T05:47:04.646" v="36" actId="2711"/>
          <ac:spMkLst>
            <pc:docMk/>
            <pc:sldMk cId="0" sldId="405"/>
            <ac:spMk id="20484" creationId="{00000000-0000-0000-0000-000000000000}"/>
          </ac:spMkLst>
        </pc:spChg>
        <pc:spChg chg="mod">
          <ac:chgData name="洋輔 浄土" userId="06d56449ef9b25e6" providerId="LiveId" clId="{9536F22D-8EE7-4FCB-B140-D1D6462C5FF8}" dt="2025-04-12T05:47:04.646" v="36" actId="2711"/>
          <ac:spMkLst>
            <pc:docMk/>
            <pc:sldMk cId="0" sldId="405"/>
            <ac:spMk id="20485" creationId="{00000000-0000-0000-0000-000000000000}"/>
          </ac:spMkLst>
        </pc:spChg>
      </pc:sldChg>
      <pc:sldChg chg="delSp modSp mod">
        <pc:chgData name="洋輔 浄土" userId="06d56449ef9b25e6" providerId="LiveId" clId="{9536F22D-8EE7-4FCB-B140-D1D6462C5FF8}" dt="2025-04-22T04:36:15.930" v="371" actId="478"/>
        <pc:sldMkLst>
          <pc:docMk/>
          <pc:sldMk cId="3985810389" sldId="442"/>
        </pc:sldMkLst>
        <pc:spChg chg="mod">
          <ac:chgData name="洋輔 浄土" userId="06d56449ef9b25e6" providerId="LiveId" clId="{9536F22D-8EE7-4FCB-B140-D1D6462C5FF8}" dt="2025-04-12T05:44:18.986" v="4" actId="2711"/>
          <ac:spMkLst>
            <pc:docMk/>
            <pc:sldMk cId="3985810389" sldId="442"/>
            <ac:spMk id="5" creationId="{A038CAF6-4AC6-4AEB-9C6E-11465B3E1230}"/>
          </ac:spMkLst>
        </pc:spChg>
        <pc:spChg chg="mod">
          <ac:chgData name="洋輔 浄土" userId="06d56449ef9b25e6" providerId="LiveId" clId="{9536F22D-8EE7-4FCB-B140-D1D6462C5FF8}" dt="2025-04-12T05:44:23.507" v="5" actId="114"/>
          <ac:spMkLst>
            <pc:docMk/>
            <pc:sldMk cId="3985810389" sldId="442"/>
            <ac:spMk id="7" creationId="{00000000-0000-0000-0000-000000000000}"/>
          </ac:spMkLst>
        </pc:spChg>
        <pc:spChg chg="mod">
          <ac:chgData name="洋輔 浄土" userId="06d56449ef9b25e6" providerId="LiveId" clId="{9536F22D-8EE7-4FCB-B140-D1D6462C5FF8}" dt="2025-04-12T05:44:18.986" v="4" actId="2711"/>
          <ac:spMkLst>
            <pc:docMk/>
            <pc:sldMk cId="3985810389" sldId="442"/>
            <ac:spMk id="6146" creationId="{00000000-0000-0000-0000-000000000000}"/>
          </ac:spMkLst>
        </pc:spChg>
        <pc:spChg chg="mod">
          <ac:chgData name="洋輔 浄土" userId="06d56449ef9b25e6" providerId="LiveId" clId="{9536F22D-8EE7-4FCB-B140-D1D6462C5FF8}" dt="2025-04-22T04:36:08.603" v="370" actId="11"/>
          <ac:spMkLst>
            <pc:docMk/>
            <pc:sldMk cId="3985810389" sldId="442"/>
            <ac:spMk id="6148" creationId="{00000000-0000-0000-0000-000000000000}"/>
          </ac:spMkLst>
        </pc:spChg>
      </pc:sldChg>
      <pc:sldChg chg="addSp delSp modSp mod">
        <pc:chgData name="洋輔 浄土" userId="06d56449ef9b25e6" providerId="LiveId" clId="{9536F22D-8EE7-4FCB-B140-D1D6462C5FF8}" dt="2025-04-22T04:48:48.585" v="1487" actId="1076"/>
        <pc:sldMkLst>
          <pc:docMk/>
          <pc:sldMk cId="3656061077" sldId="443"/>
        </pc:sldMkLst>
        <pc:spChg chg="mod">
          <ac:chgData name="洋輔 浄土" userId="06d56449ef9b25e6" providerId="LiveId" clId="{9536F22D-8EE7-4FCB-B140-D1D6462C5FF8}" dt="2025-04-22T04:38:34.563" v="485" actId="1076"/>
          <ac:spMkLst>
            <pc:docMk/>
            <pc:sldMk cId="3656061077" sldId="443"/>
            <ac:spMk id="2" creationId="{00000000-0000-0000-0000-000000000000}"/>
          </ac:spMkLst>
        </pc:spChg>
        <pc:spChg chg="mod">
          <ac:chgData name="洋輔 浄土" userId="06d56449ef9b25e6" providerId="LiveId" clId="{9536F22D-8EE7-4FCB-B140-D1D6462C5FF8}" dt="2025-04-22T04:38:23.746" v="483" actId="1076"/>
          <ac:spMkLst>
            <pc:docMk/>
            <pc:sldMk cId="3656061077" sldId="443"/>
            <ac:spMk id="6146" creationId="{00000000-0000-0000-0000-000000000000}"/>
          </ac:spMkLst>
        </pc:spChg>
        <pc:spChg chg="mod">
          <ac:chgData name="洋輔 浄土" userId="06d56449ef9b25e6" providerId="LiveId" clId="{9536F22D-8EE7-4FCB-B140-D1D6462C5FF8}" dt="2025-04-22T04:38:46.319" v="488" actId="2710"/>
          <ac:spMkLst>
            <pc:docMk/>
            <pc:sldMk cId="3656061077" sldId="443"/>
            <ac:spMk id="6148" creationId="{00000000-0000-0000-0000-000000000000}"/>
          </ac:spMkLst>
        </pc:spChg>
      </pc:sldChg>
      <pc:sldChg chg="modSp mod">
        <pc:chgData name="洋輔 浄土" userId="06d56449ef9b25e6" providerId="LiveId" clId="{9536F22D-8EE7-4FCB-B140-D1D6462C5FF8}" dt="2025-04-12T05:46:38.378" v="31" actId="114"/>
        <pc:sldMkLst>
          <pc:docMk/>
          <pc:sldMk cId="193023392" sldId="444"/>
        </pc:sldMkLst>
        <pc:spChg chg="mod">
          <ac:chgData name="洋輔 浄土" userId="06d56449ef9b25e6" providerId="LiveId" clId="{9536F22D-8EE7-4FCB-B140-D1D6462C5FF8}" dt="2025-04-12T05:46:10.178" v="23" actId="14100"/>
          <ac:spMkLst>
            <pc:docMk/>
            <pc:sldMk cId="193023392" sldId="444"/>
            <ac:spMk id="5" creationId="{752E7790-6964-405B-8792-9DABF0035806}"/>
          </ac:spMkLst>
        </pc:spChg>
        <pc:spChg chg="mod">
          <ac:chgData name="洋輔 浄土" userId="06d56449ef9b25e6" providerId="LiveId" clId="{9536F22D-8EE7-4FCB-B140-D1D6462C5FF8}" dt="2025-04-12T05:46:38.378" v="31" actId="114"/>
          <ac:spMkLst>
            <pc:docMk/>
            <pc:sldMk cId="193023392" sldId="444"/>
            <ac:spMk id="6" creationId="{00000000-0000-0000-0000-000000000000}"/>
          </ac:spMkLst>
        </pc:spChg>
        <pc:spChg chg="mod">
          <ac:chgData name="洋輔 浄土" userId="06d56449ef9b25e6" providerId="LiveId" clId="{9536F22D-8EE7-4FCB-B140-D1D6462C5FF8}" dt="2025-04-12T05:46:31.467" v="30" actId="6549"/>
          <ac:spMkLst>
            <pc:docMk/>
            <pc:sldMk cId="193023392" sldId="444"/>
            <ac:spMk id="11266" creationId="{00000000-0000-0000-0000-000000000000}"/>
          </ac:spMkLst>
        </pc:spChg>
        <pc:graphicFrameChg chg="mod modGraphic">
          <ac:chgData name="洋輔 浄土" userId="06d56449ef9b25e6" providerId="LiveId" clId="{9536F22D-8EE7-4FCB-B140-D1D6462C5FF8}" dt="2025-04-12T05:46:24.314" v="27" actId="14734"/>
          <ac:graphicFrameMkLst>
            <pc:docMk/>
            <pc:sldMk cId="193023392" sldId="444"/>
            <ac:graphicFrameMk id="2" creationId="{00000000-0000-0000-0000-000000000000}"/>
          </ac:graphicFrameMkLst>
        </pc:graphicFrameChg>
      </pc:sldChg>
      <pc:sldChg chg="modSp mod">
        <pc:chgData name="洋輔 浄土" userId="06d56449ef9b25e6" providerId="LiveId" clId="{9536F22D-8EE7-4FCB-B140-D1D6462C5FF8}" dt="2025-04-12T05:48:43.944" v="51" actId="114"/>
        <pc:sldMkLst>
          <pc:docMk/>
          <pc:sldMk cId="442458549" sldId="448"/>
        </pc:sldMkLst>
        <pc:spChg chg="mod">
          <ac:chgData name="洋輔 浄土" userId="06d56449ef9b25e6" providerId="LiveId" clId="{9536F22D-8EE7-4FCB-B140-D1D6462C5FF8}" dt="2025-04-12T05:48:39.440" v="50" actId="2711"/>
          <ac:spMkLst>
            <pc:docMk/>
            <pc:sldMk cId="442458549" sldId="448"/>
            <ac:spMk id="2" creationId="{00000000-0000-0000-0000-000000000000}"/>
          </ac:spMkLst>
        </pc:spChg>
        <pc:spChg chg="mod">
          <ac:chgData name="洋輔 浄土" userId="06d56449ef9b25e6" providerId="LiveId" clId="{9536F22D-8EE7-4FCB-B140-D1D6462C5FF8}" dt="2025-04-12T05:48:39.440" v="50" actId="2711"/>
          <ac:spMkLst>
            <pc:docMk/>
            <pc:sldMk cId="442458549" sldId="448"/>
            <ac:spMk id="3" creationId="{00000000-0000-0000-0000-000000000000}"/>
          </ac:spMkLst>
        </pc:spChg>
        <pc:spChg chg="mod">
          <ac:chgData name="洋輔 浄土" userId="06d56449ef9b25e6" providerId="LiveId" clId="{9536F22D-8EE7-4FCB-B140-D1D6462C5FF8}" dt="2025-04-12T05:48:39.440" v="50" actId="2711"/>
          <ac:spMkLst>
            <pc:docMk/>
            <pc:sldMk cId="442458549" sldId="448"/>
            <ac:spMk id="4" creationId="{00000000-0000-0000-0000-000000000000}"/>
          </ac:spMkLst>
        </pc:spChg>
        <pc:spChg chg="mod">
          <ac:chgData name="洋輔 浄土" userId="06d56449ef9b25e6" providerId="LiveId" clId="{9536F22D-8EE7-4FCB-B140-D1D6462C5FF8}" dt="2025-04-12T05:48:39.440" v="50" actId="2711"/>
          <ac:spMkLst>
            <pc:docMk/>
            <pc:sldMk cId="442458549" sldId="448"/>
            <ac:spMk id="21" creationId="{00000000-0000-0000-0000-000000000000}"/>
          </ac:spMkLst>
        </pc:spChg>
        <pc:spChg chg="mod">
          <ac:chgData name="洋輔 浄土" userId="06d56449ef9b25e6" providerId="LiveId" clId="{9536F22D-8EE7-4FCB-B140-D1D6462C5FF8}" dt="2025-04-12T05:48:39.440" v="50" actId="2711"/>
          <ac:spMkLst>
            <pc:docMk/>
            <pc:sldMk cId="442458549" sldId="448"/>
            <ac:spMk id="22" creationId="{00000000-0000-0000-0000-000000000000}"/>
          </ac:spMkLst>
        </pc:spChg>
        <pc:spChg chg="mod">
          <ac:chgData name="洋輔 浄土" userId="06d56449ef9b25e6" providerId="LiveId" clId="{9536F22D-8EE7-4FCB-B140-D1D6462C5FF8}" dt="2025-04-12T05:48:43.944" v="51" actId="114"/>
          <ac:spMkLst>
            <pc:docMk/>
            <pc:sldMk cId="442458549" sldId="448"/>
            <ac:spMk id="23" creationId="{00000000-0000-0000-0000-000000000000}"/>
          </ac:spMkLst>
        </pc:spChg>
        <pc:spChg chg="mod">
          <ac:chgData name="洋輔 浄土" userId="06d56449ef9b25e6" providerId="LiveId" clId="{9536F22D-8EE7-4FCB-B140-D1D6462C5FF8}" dt="2025-04-12T05:48:39.440" v="50" actId="2711"/>
          <ac:spMkLst>
            <pc:docMk/>
            <pc:sldMk cId="442458549" sldId="448"/>
            <ac:spMk id="29" creationId="{00000000-0000-0000-0000-000000000000}"/>
          </ac:spMkLst>
        </pc:spChg>
        <pc:spChg chg="mod">
          <ac:chgData name="洋輔 浄土" userId="06d56449ef9b25e6" providerId="LiveId" clId="{9536F22D-8EE7-4FCB-B140-D1D6462C5FF8}" dt="2025-04-12T05:48:39.440" v="50" actId="2711"/>
          <ac:spMkLst>
            <pc:docMk/>
            <pc:sldMk cId="442458549" sldId="448"/>
            <ac:spMk id="42" creationId="{00000000-0000-0000-0000-000000000000}"/>
          </ac:spMkLst>
        </pc:spChg>
        <pc:spChg chg="mod">
          <ac:chgData name="洋輔 浄土" userId="06d56449ef9b25e6" providerId="LiveId" clId="{9536F22D-8EE7-4FCB-B140-D1D6462C5FF8}" dt="2025-04-12T05:48:39.440" v="50" actId="2711"/>
          <ac:spMkLst>
            <pc:docMk/>
            <pc:sldMk cId="442458549" sldId="448"/>
            <ac:spMk id="44" creationId="{00000000-0000-0000-0000-000000000000}"/>
          </ac:spMkLst>
        </pc:spChg>
        <pc:spChg chg="mod">
          <ac:chgData name="洋輔 浄土" userId="06d56449ef9b25e6" providerId="LiveId" clId="{9536F22D-8EE7-4FCB-B140-D1D6462C5FF8}" dt="2025-04-12T05:48:39.440" v="50" actId="2711"/>
          <ac:spMkLst>
            <pc:docMk/>
            <pc:sldMk cId="442458549" sldId="448"/>
            <ac:spMk id="15362" creationId="{00000000-0000-0000-0000-000000000000}"/>
          </ac:spMkLst>
        </pc:spChg>
      </pc:sldChg>
      <pc:sldChg chg="modSp mod">
        <pc:chgData name="洋輔 浄土" userId="06d56449ef9b25e6" providerId="LiveId" clId="{9536F22D-8EE7-4FCB-B140-D1D6462C5FF8}" dt="2025-04-12T05:50:38.144" v="80" actId="114"/>
        <pc:sldMkLst>
          <pc:docMk/>
          <pc:sldMk cId="928696062" sldId="450"/>
        </pc:sldMkLst>
        <pc:spChg chg="mod">
          <ac:chgData name="洋輔 浄土" userId="06d56449ef9b25e6" providerId="LiveId" clId="{9536F22D-8EE7-4FCB-B140-D1D6462C5FF8}" dt="2025-04-12T05:50:33.382" v="79" actId="2711"/>
          <ac:spMkLst>
            <pc:docMk/>
            <pc:sldMk cId="928696062" sldId="450"/>
            <ac:spMk id="4" creationId="{17D4EE55-FB94-41DF-B063-A3BB2847CC78}"/>
          </ac:spMkLst>
        </pc:spChg>
        <pc:spChg chg="mod">
          <ac:chgData name="洋輔 浄土" userId="06d56449ef9b25e6" providerId="LiveId" clId="{9536F22D-8EE7-4FCB-B140-D1D6462C5FF8}" dt="2025-04-12T05:50:38.144" v="80" actId="114"/>
          <ac:spMkLst>
            <pc:docMk/>
            <pc:sldMk cId="928696062" sldId="450"/>
            <ac:spMk id="6" creationId="{00000000-0000-0000-0000-000000000000}"/>
          </ac:spMkLst>
        </pc:spChg>
        <pc:spChg chg="mod">
          <ac:chgData name="洋輔 浄土" userId="06d56449ef9b25e6" providerId="LiveId" clId="{9536F22D-8EE7-4FCB-B140-D1D6462C5FF8}" dt="2025-04-12T05:50:33.382" v="79" actId="2711"/>
          <ac:spMkLst>
            <pc:docMk/>
            <pc:sldMk cId="928696062" sldId="450"/>
            <ac:spMk id="27652" creationId="{00000000-0000-0000-0000-000000000000}"/>
          </ac:spMkLst>
        </pc:spChg>
        <pc:spChg chg="mod">
          <ac:chgData name="洋輔 浄土" userId="06d56449ef9b25e6" providerId="LiveId" clId="{9536F22D-8EE7-4FCB-B140-D1D6462C5FF8}" dt="2025-04-12T05:50:33.382" v="79" actId="2711"/>
          <ac:spMkLst>
            <pc:docMk/>
            <pc:sldMk cId="928696062" sldId="450"/>
            <ac:spMk id="49154" creationId="{00000000-0000-0000-0000-000000000000}"/>
          </ac:spMkLst>
        </pc:spChg>
      </pc:sldChg>
      <pc:sldChg chg="modSp mod">
        <pc:chgData name="洋輔 浄土" userId="06d56449ef9b25e6" providerId="LiveId" clId="{9536F22D-8EE7-4FCB-B140-D1D6462C5FF8}" dt="2025-04-12T05:49:22.142" v="62" actId="114"/>
        <pc:sldMkLst>
          <pc:docMk/>
          <pc:sldMk cId="1900030242" sldId="455"/>
        </pc:sldMkLst>
        <pc:spChg chg="mod">
          <ac:chgData name="洋輔 浄土" userId="06d56449ef9b25e6" providerId="LiveId" clId="{9536F22D-8EE7-4FCB-B140-D1D6462C5FF8}" dt="2025-04-12T05:48:56.489" v="53" actId="14100"/>
          <ac:spMkLst>
            <pc:docMk/>
            <pc:sldMk cId="1900030242" sldId="455"/>
            <ac:spMk id="4" creationId="{14BE6AF0-F505-4F89-A91C-C4B084BDF73B}"/>
          </ac:spMkLst>
        </pc:spChg>
        <pc:spChg chg="mod">
          <ac:chgData name="洋輔 浄土" userId="06d56449ef9b25e6" providerId="LiveId" clId="{9536F22D-8EE7-4FCB-B140-D1D6462C5FF8}" dt="2025-04-12T05:49:22.142" v="62" actId="114"/>
          <ac:spMkLst>
            <pc:docMk/>
            <pc:sldMk cId="1900030242" sldId="455"/>
            <ac:spMk id="5" creationId="{00000000-0000-0000-0000-000000000000}"/>
          </ac:spMkLst>
        </pc:spChg>
        <pc:spChg chg="mod">
          <ac:chgData name="洋輔 浄土" userId="06d56449ef9b25e6" providerId="LiveId" clId="{9536F22D-8EE7-4FCB-B140-D1D6462C5FF8}" dt="2025-04-12T05:49:17.320" v="61"/>
          <ac:spMkLst>
            <pc:docMk/>
            <pc:sldMk cId="1900030242" sldId="455"/>
            <ac:spMk id="15362" creationId="{00000000-0000-0000-0000-000000000000}"/>
          </ac:spMkLst>
        </pc:spChg>
        <pc:spChg chg="mod">
          <ac:chgData name="洋輔 浄土" userId="06d56449ef9b25e6" providerId="LiveId" clId="{9536F22D-8EE7-4FCB-B140-D1D6462C5FF8}" dt="2025-04-12T05:49:02.553" v="54" actId="14100"/>
          <ac:spMkLst>
            <pc:docMk/>
            <pc:sldMk cId="1900030242" sldId="455"/>
            <ac:spMk id="15364" creationId="{00000000-0000-0000-0000-000000000000}"/>
          </ac:spMkLst>
        </pc:spChg>
      </pc:sldChg>
      <pc:sldChg chg="addSp delSp modSp mod">
        <pc:chgData name="洋輔 浄土" userId="06d56449ef9b25e6" providerId="LiveId" clId="{9536F22D-8EE7-4FCB-B140-D1D6462C5FF8}" dt="2025-04-22T05:30:20.583" v="2750"/>
        <pc:sldMkLst>
          <pc:docMk/>
          <pc:sldMk cId="1222671670" sldId="456"/>
        </pc:sldMkLst>
        <pc:spChg chg="add mod">
          <ac:chgData name="洋輔 浄土" userId="06d56449ef9b25e6" providerId="LiveId" clId="{9536F22D-8EE7-4FCB-B140-D1D6462C5FF8}" dt="2025-04-22T05:30:20.583" v="2750"/>
          <ac:spMkLst>
            <pc:docMk/>
            <pc:sldMk cId="1222671670" sldId="456"/>
            <ac:spMk id="6" creationId="{2F325D4B-C1C6-4BF9-E89A-D7C04ACDF457}"/>
          </ac:spMkLst>
        </pc:spChg>
        <pc:spChg chg="mod">
          <ac:chgData name="洋輔 浄土" userId="06d56449ef9b25e6" providerId="LiveId" clId="{9536F22D-8EE7-4FCB-B140-D1D6462C5FF8}" dt="2025-04-22T04:25:35.429" v="112" actId="1076"/>
          <ac:spMkLst>
            <pc:docMk/>
            <pc:sldMk cId="1222671670" sldId="456"/>
            <ac:spMk id="4098" creationId="{00000000-0000-0000-0000-000000000000}"/>
          </ac:spMkLst>
        </pc:spChg>
        <pc:spChg chg="mod">
          <ac:chgData name="洋輔 浄土" userId="06d56449ef9b25e6" providerId="LiveId" clId="{9536F22D-8EE7-4FCB-B140-D1D6462C5FF8}" dt="2025-04-22T04:26:57.543" v="133" actId="1076"/>
          <ac:spMkLst>
            <pc:docMk/>
            <pc:sldMk cId="1222671670" sldId="456"/>
            <ac:spMk id="4100" creationId="{00000000-0000-0000-0000-000000000000}"/>
          </ac:spMkLst>
        </pc:spChg>
        <pc:picChg chg="add mod">
          <ac:chgData name="洋輔 浄土" userId="06d56449ef9b25e6" providerId="LiveId" clId="{9536F22D-8EE7-4FCB-B140-D1D6462C5FF8}" dt="2025-04-22T04:26:21.184" v="122" actId="1076"/>
          <ac:picMkLst>
            <pc:docMk/>
            <pc:sldMk cId="1222671670" sldId="456"/>
            <ac:picMk id="5" creationId="{6A1B1D38-AB28-A24A-1945-35E933926D87}"/>
          </ac:picMkLst>
        </pc:picChg>
      </pc:sldChg>
      <pc:sldChg chg="modSp mod">
        <pc:chgData name="洋輔 浄土" userId="06d56449ef9b25e6" providerId="LiveId" clId="{9536F22D-8EE7-4FCB-B140-D1D6462C5FF8}" dt="2025-04-12T05:48:32.005" v="49" actId="114"/>
        <pc:sldMkLst>
          <pc:docMk/>
          <pc:sldMk cId="2962018114" sldId="460"/>
        </pc:sldMkLst>
        <pc:spChg chg="mod">
          <ac:chgData name="洋輔 浄土" userId="06d56449ef9b25e6" providerId="LiveId" clId="{9536F22D-8EE7-4FCB-B140-D1D6462C5FF8}" dt="2025-04-12T05:48:27.874" v="48" actId="2711"/>
          <ac:spMkLst>
            <pc:docMk/>
            <pc:sldMk cId="2962018114" sldId="460"/>
            <ac:spMk id="4" creationId="{88A813BC-2191-41BD-AE2F-8C12CF485D6B}"/>
          </ac:spMkLst>
        </pc:spChg>
        <pc:spChg chg="mod">
          <ac:chgData name="洋輔 浄土" userId="06d56449ef9b25e6" providerId="LiveId" clId="{9536F22D-8EE7-4FCB-B140-D1D6462C5FF8}" dt="2025-04-12T05:48:32.005" v="49" actId="114"/>
          <ac:spMkLst>
            <pc:docMk/>
            <pc:sldMk cId="2962018114" sldId="460"/>
            <ac:spMk id="5" creationId="{00000000-0000-0000-0000-000000000000}"/>
          </ac:spMkLst>
        </pc:spChg>
        <pc:spChg chg="mod">
          <ac:chgData name="洋輔 浄土" userId="06d56449ef9b25e6" providerId="LiveId" clId="{9536F22D-8EE7-4FCB-B140-D1D6462C5FF8}" dt="2025-04-12T05:48:27.874" v="48" actId="2711"/>
          <ac:spMkLst>
            <pc:docMk/>
            <pc:sldMk cId="2962018114" sldId="460"/>
            <ac:spMk id="33794" creationId="{00000000-0000-0000-0000-000000000000}"/>
          </ac:spMkLst>
        </pc:spChg>
        <pc:spChg chg="mod">
          <ac:chgData name="洋輔 浄土" userId="06d56449ef9b25e6" providerId="LiveId" clId="{9536F22D-8EE7-4FCB-B140-D1D6462C5FF8}" dt="2025-04-12T05:48:27.874" v="48" actId="2711"/>
          <ac:spMkLst>
            <pc:docMk/>
            <pc:sldMk cId="2962018114" sldId="460"/>
            <ac:spMk id="33796" creationId="{00000000-0000-0000-0000-000000000000}"/>
          </ac:spMkLst>
        </pc:spChg>
      </pc:sldChg>
      <pc:sldChg chg="modSp mod">
        <pc:chgData name="洋輔 浄土" userId="06d56449ef9b25e6" providerId="LiveId" clId="{9536F22D-8EE7-4FCB-B140-D1D6462C5FF8}" dt="2025-04-12T05:50:50.669" v="82" actId="114"/>
        <pc:sldMkLst>
          <pc:docMk/>
          <pc:sldMk cId="1674066018" sldId="461"/>
        </pc:sldMkLst>
        <pc:spChg chg="mod">
          <ac:chgData name="洋輔 浄土" userId="06d56449ef9b25e6" providerId="LiveId" clId="{9536F22D-8EE7-4FCB-B140-D1D6462C5FF8}" dt="2025-04-12T05:50:45.569" v="81" actId="2711"/>
          <ac:spMkLst>
            <pc:docMk/>
            <pc:sldMk cId="1674066018" sldId="461"/>
            <ac:spMk id="4" creationId="{8649B50D-E44D-4F5B-9337-5771D3B997E2}"/>
          </ac:spMkLst>
        </pc:spChg>
        <pc:spChg chg="mod">
          <ac:chgData name="洋輔 浄土" userId="06d56449ef9b25e6" providerId="LiveId" clId="{9536F22D-8EE7-4FCB-B140-D1D6462C5FF8}" dt="2025-04-12T05:50:50.669" v="82" actId="114"/>
          <ac:spMkLst>
            <pc:docMk/>
            <pc:sldMk cId="1674066018" sldId="461"/>
            <ac:spMk id="7" creationId="{00000000-0000-0000-0000-000000000000}"/>
          </ac:spMkLst>
        </pc:spChg>
        <pc:spChg chg="mod">
          <ac:chgData name="洋輔 浄土" userId="06d56449ef9b25e6" providerId="LiveId" clId="{9536F22D-8EE7-4FCB-B140-D1D6462C5FF8}" dt="2025-04-12T05:50:45.569" v="81" actId="2711"/>
          <ac:spMkLst>
            <pc:docMk/>
            <pc:sldMk cId="1674066018" sldId="461"/>
            <ac:spMk id="13314" creationId="{00000000-0000-0000-0000-000000000000}"/>
          </ac:spMkLst>
        </pc:spChg>
        <pc:spChg chg="mod">
          <ac:chgData name="洋輔 浄土" userId="06d56449ef9b25e6" providerId="LiveId" clId="{9536F22D-8EE7-4FCB-B140-D1D6462C5FF8}" dt="2025-04-12T05:50:45.569" v="81" actId="2711"/>
          <ac:spMkLst>
            <pc:docMk/>
            <pc:sldMk cId="1674066018" sldId="461"/>
            <ac:spMk id="13316" creationId="{00000000-0000-0000-0000-000000000000}"/>
          </ac:spMkLst>
        </pc:spChg>
        <pc:spChg chg="mod">
          <ac:chgData name="洋輔 浄土" userId="06d56449ef9b25e6" providerId="LiveId" clId="{9536F22D-8EE7-4FCB-B140-D1D6462C5FF8}" dt="2025-04-12T05:50:45.569" v="81" actId="2711"/>
          <ac:spMkLst>
            <pc:docMk/>
            <pc:sldMk cId="1674066018" sldId="461"/>
            <ac:spMk id="13319" creationId="{00000000-0000-0000-0000-000000000000}"/>
          </ac:spMkLst>
        </pc:spChg>
      </pc:sldChg>
      <pc:sldChg chg="modSp mod">
        <pc:chgData name="洋輔 浄土" userId="06d56449ef9b25e6" providerId="LiveId" clId="{9536F22D-8EE7-4FCB-B140-D1D6462C5FF8}" dt="2025-04-12T05:44:11.960" v="3" actId="114"/>
        <pc:sldMkLst>
          <pc:docMk/>
          <pc:sldMk cId="793064536" sldId="465"/>
        </pc:sldMkLst>
        <pc:spChg chg="mod">
          <ac:chgData name="洋輔 浄土" userId="06d56449ef9b25e6" providerId="LiveId" clId="{9536F22D-8EE7-4FCB-B140-D1D6462C5FF8}" dt="2025-04-12T05:44:04.917" v="2" actId="2711"/>
          <ac:spMkLst>
            <pc:docMk/>
            <pc:sldMk cId="793064536" sldId="465"/>
            <ac:spMk id="2" creationId="{00000000-0000-0000-0000-000000000000}"/>
          </ac:spMkLst>
        </pc:spChg>
        <pc:spChg chg="mod">
          <ac:chgData name="洋輔 浄土" userId="06d56449ef9b25e6" providerId="LiveId" clId="{9536F22D-8EE7-4FCB-B140-D1D6462C5FF8}" dt="2025-04-12T05:44:04.917" v="2" actId="2711"/>
          <ac:spMkLst>
            <pc:docMk/>
            <pc:sldMk cId="793064536" sldId="465"/>
            <ac:spMk id="5" creationId="{3FDE5FA3-0997-46B4-AB85-E1DA2FEEE93E}"/>
          </ac:spMkLst>
        </pc:spChg>
        <pc:spChg chg="mod">
          <ac:chgData name="洋輔 浄土" userId="06d56449ef9b25e6" providerId="LiveId" clId="{9536F22D-8EE7-4FCB-B140-D1D6462C5FF8}" dt="2025-04-12T05:44:04.917" v="2" actId="2711"/>
          <ac:spMkLst>
            <pc:docMk/>
            <pc:sldMk cId="793064536" sldId="465"/>
            <ac:spMk id="21" creationId="{00000000-0000-0000-0000-000000000000}"/>
          </ac:spMkLst>
        </pc:spChg>
        <pc:spChg chg="mod">
          <ac:chgData name="洋輔 浄土" userId="06d56449ef9b25e6" providerId="LiveId" clId="{9536F22D-8EE7-4FCB-B140-D1D6462C5FF8}" dt="2025-04-12T05:44:04.917" v="2" actId="2711"/>
          <ac:spMkLst>
            <pc:docMk/>
            <pc:sldMk cId="793064536" sldId="465"/>
            <ac:spMk id="22" creationId="{00000000-0000-0000-0000-000000000000}"/>
          </ac:spMkLst>
        </pc:spChg>
        <pc:spChg chg="mod">
          <ac:chgData name="洋輔 浄土" userId="06d56449ef9b25e6" providerId="LiveId" clId="{9536F22D-8EE7-4FCB-B140-D1D6462C5FF8}" dt="2025-04-12T05:44:04.917" v="2" actId="2711"/>
          <ac:spMkLst>
            <pc:docMk/>
            <pc:sldMk cId="793064536" sldId="465"/>
            <ac:spMk id="23" creationId="{00000000-0000-0000-0000-000000000000}"/>
          </ac:spMkLst>
        </pc:spChg>
        <pc:spChg chg="mod">
          <ac:chgData name="洋輔 浄土" userId="06d56449ef9b25e6" providerId="LiveId" clId="{9536F22D-8EE7-4FCB-B140-D1D6462C5FF8}" dt="2025-04-12T05:44:11.960" v="3" actId="114"/>
          <ac:spMkLst>
            <pc:docMk/>
            <pc:sldMk cId="793064536" sldId="465"/>
            <ac:spMk id="24" creationId="{00000000-0000-0000-0000-000000000000}"/>
          </ac:spMkLst>
        </pc:spChg>
        <pc:spChg chg="mod">
          <ac:chgData name="洋輔 浄土" userId="06d56449ef9b25e6" providerId="LiveId" clId="{9536F22D-8EE7-4FCB-B140-D1D6462C5FF8}" dt="2025-04-12T05:44:04.917" v="2" actId="2711"/>
          <ac:spMkLst>
            <pc:docMk/>
            <pc:sldMk cId="793064536" sldId="465"/>
            <ac:spMk id="9218" creationId="{00000000-0000-0000-0000-000000000000}"/>
          </ac:spMkLst>
        </pc:spChg>
        <pc:spChg chg="mod">
          <ac:chgData name="洋輔 浄土" userId="06d56449ef9b25e6" providerId="LiveId" clId="{9536F22D-8EE7-4FCB-B140-D1D6462C5FF8}" dt="2025-04-12T05:44:04.917" v="2" actId="2711"/>
          <ac:spMkLst>
            <pc:docMk/>
            <pc:sldMk cId="793064536" sldId="465"/>
            <ac:spMk id="9219" creationId="{00000000-0000-0000-0000-000000000000}"/>
          </ac:spMkLst>
        </pc:spChg>
        <pc:spChg chg="mod">
          <ac:chgData name="洋輔 浄土" userId="06d56449ef9b25e6" providerId="LiveId" clId="{9536F22D-8EE7-4FCB-B140-D1D6462C5FF8}" dt="2025-04-12T05:44:04.917" v="2" actId="2711"/>
          <ac:spMkLst>
            <pc:docMk/>
            <pc:sldMk cId="793064536" sldId="465"/>
            <ac:spMk id="9221" creationId="{00000000-0000-0000-0000-000000000000}"/>
          </ac:spMkLst>
        </pc:spChg>
        <pc:spChg chg="mod">
          <ac:chgData name="洋輔 浄土" userId="06d56449ef9b25e6" providerId="LiveId" clId="{9536F22D-8EE7-4FCB-B140-D1D6462C5FF8}" dt="2025-04-12T05:44:04.917" v="2" actId="2711"/>
          <ac:spMkLst>
            <pc:docMk/>
            <pc:sldMk cId="793064536" sldId="465"/>
            <ac:spMk id="9225" creationId="{00000000-0000-0000-0000-000000000000}"/>
          </ac:spMkLst>
        </pc:spChg>
      </pc:sldChg>
      <pc:sldChg chg="addSp delSp modSp mod">
        <pc:chgData name="洋輔 浄土" userId="06d56449ef9b25e6" providerId="LiveId" clId="{9536F22D-8EE7-4FCB-B140-D1D6462C5FF8}" dt="2025-04-12T05:46:57.166" v="35" actId="114"/>
        <pc:sldMkLst>
          <pc:docMk/>
          <pc:sldMk cId="170407232" sldId="466"/>
        </pc:sldMkLst>
        <pc:spChg chg="mod">
          <ac:chgData name="洋輔 浄土" userId="06d56449ef9b25e6" providerId="LiveId" clId="{9536F22D-8EE7-4FCB-B140-D1D6462C5FF8}" dt="2025-04-12T05:46:57.166" v="35" actId="114"/>
          <ac:spMkLst>
            <pc:docMk/>
            <pc:sldMk cId="170407232" sldId="466"/>
            <ac:spMk id="4" creationId="{00000000-0000-0000-0000-000000000000}"/>
          </ac:spMkLst>
        </pc:spChg>
        <pc:spChg chg="mod">
          <ac:chgData name="洋輔 浄土" userId="06d56449ef9b25e6" providerId="LiveId" clId="{9536F22D-8EE7-4FCB-B140-D1D6462C5FF8}" dt="2025-04-12T05:46:52.378" v="34" actId="2711"/>
          <ac:spMkLst>
            <pc:docMk/>
            <pc:sldMk cId="170407232" sldId="466"/>
            <ac:spMk id="5" creationId="{1B3CB8D4-2077-48CF-8561-1A87E05E8AD6}"/>
          </ac:spMkLst>
        </pc:spChg>
        <pc:spChg chg="mod">
          <ac:chgData name="洋輔 浄土" userId="06d56449ef9b25e6" providerId="LiveId" clId="{9536F22D-8EE7-4FCB-B140-D1D6462C5FF8}" dt="2025-04-12T05:46:52.378" v="34" actId="2711"/>
          <ac:spMkLst>
            <pc:docMk/>
            <pc:sldMk cId="170407232" sldId="466"/>
            <ac:spMk id="5122" creationId="{00000000-0000-0000-0000-000000000000}"/>
          </ac:spMkLst>
        </pc:spChg>
      </pc:sldChg>
      <pc:sldChg chg="modSp mod">
        <pc:chgData name="洋輔 浄土" userId="06d56449ef9b25e6" providerId="LiveId" clId="{9536F22D-8EE7-4FCB-B140-D1D6462C5FF8}" dt="2025-04-12T05:47:22.771" v="39" actId="114"/>
        <pc:sldMkLst>
          <pc:docMk/>
          <pc:sldMk cId="4079857508" sldId="467"/>
        </pc:sldMkLst>
        <pc:spChg chg="mod">
          <ac:chgData name="洋輔 浄土" userId="06d56449ef9b25e6" providerId="LiveId" clId="{9536F22D-8EE7-4FCB-B140-D1D6462C5FF8}" dt="2025-04-12T05:47:16.745" v="38" actId="2711"/>
          <ac:spMkLst>
            <pc:docMk/>
            <pc:sldMk cId="4079857508" sldId="467"/>
            <ac:spMk id="2" creationId="{00000000-0000-0000-0000-000000000000}"/>
          </ac:spMkLst>
        </pc:spChg>
        <pc:spChg chg="mod">
          <ac:chgData name="洋輔 浄土" userId="06d56449ef9b25e6" providerId="LiveId" clId="{9536F22D-8EE7-4FCB-B140-D1D6462C5FF8}" dt="2025-04-12T05:47:16.745" v="38" actId="2711"/>
          <ac:spMkLst>
            <pc:docMk/>
            <pc:sldMk cId="4079857508" sldId="467"/>
            <ac:spMk id="8" creationId="{00000000-0000-0000-0000-000000000000}"/>
          </ac:spMkLst>
        </pc:spChg>
        <pc:spChg chg="mod">
          <ac:chgData name="洋輔 浄土" userId="06d56449ef9b25e6" providerId="LiveId" clId="{9536F22D-8EE7-4FCB-B140-D1D6462C5FF8}" dt="2025-04-12T05:47:16.745" v="38" actId="2711"/>
          <ac:spMkLst>
            <pc:docMk/>
            <pc:sldMk cId="4079857508" sldId="467"/>
            <ac:spMk id="9" creationId="{00000000-0000-0000-0000-000000000000}"/>
          </ac:spMkLst>
        </pc:spChg>
        <pc:spChg chg="mod">
          <ac:chgData name="洋輔 浄土" userId="06d56449ef9b25e6" providerId="LiveId" clId="{9536F22D-8EE7-4FCB-B140-D1D6462C5FF8}" dt="2025-04-12T05:47:16.745" v="38" actId="2711"/>
          <ac:spMkLst>
            <pc:docMk/>
            <pc:sldMk cId="4079857508" sldId="467"/>
            <ac:spMk id="14" creationId="{76546CEE-70E7-4B9D-8001-116ABCFDC969}"/>
          </ac:spMkLst>
        </pc:spChg>
        <pc:spChg chg="mod">
          <ac:chgData name="洋輔 浄土" userId="06d56449ef9b25e6" providerId="LiveId" clId="{9536F22D-8EE7-4FCB-B140-D1D6462C5FF8}" dt="2025-04-12T05:47:16.745" v="38" actId="2711"/>
          <ac:spMkLst>
            <pc:docMk/>
            <pc:sldMk cId="4079857508" sldId="467"/>
            <ac:spMk id="22" creationId="{00000000-0000-0000-0000-000000000000}"/>
          </ac:spMkLst>
        </pc:spChg>
        <pc:spChg chg="mod">
          <ac:chgData name="洋輔 浄土" userId="06d56449ef9b25e6" providerId="LiveId" clId="{9536F22D-8EE7-4FCB-B140-D1D6462C5FF8}" dt="2025-04-12T05:47:16.745" v="38" actId="2711"/>
          <ac:spMkLst>
            <pc:docMk/>
            <pc:sldMk cId="4079857508" sldId="467"/>
            <ac:spMk id="27" creationId="{00000000-0000-0000-0000-000000000000}"/>
          </ac:spMkLst>
        </pc:spChg>
        <pc:spChg chg="mod">
          <ac:chgData name="洋輔 浄土" userId="06d56449ef9b25e6" providerId="LiveId" clId="{9536F22D-8EE7-4FCB-B140-D1D6462C5FF8}" dt="2025-04-12T05:47:16.745" v="38" actId="2711"/>
          <ac:spMkLst>
            <pc:docMk/>
            <pc:sldMk cId="4079857508" sldId="467"/>
            <ac:spMk id="30" creationId="{00000000-0000-0000-0000-000000000000}"/>
          </ac:spMkLst>
        </pc:spChg>
        <pc:spChg chg="mod">
          <ac:chgData name="洋輔 浄土" userId="06d56449ef9b25e6" providerId="LiveId" clId="{9536F22D-8EE7-4FCB-B140-D1D6462C5FF8}" dt="2025-04-12T05:47:22.771" v="39" actId="114"/>
          <ac:spMkLst>
            <pc:docMk/>
            <pc:sldMk cId="4079857508" sldId="467"/>
            <ac:spMk id="31" creationId="{00000000-0000-0000-0000-000000000000}"/>
          </ac:spMkLst>
        </pc:spChg>
        <pc:spChg chg="mod">
          <ac:chgData name="洋輔 浄土" userId="06d56449ef9b25e6" providerId="LiveId" clId="{9536F22D-8EE7-4FCB-B140-D1D6462C5FF8}" dt="2025-04-12T05:47:16.745" v="38" actId="2711"/>
          <ac:spMkLst>
            <pc:docMk/>
            <pc:sldMk cId="4079857508" sldId="467"/>
            <ac:spMk id="39" creationId="{00000000-0000-0000-0000-000000000000}"/>
          </ac:spMkLst>
        </pc:spChg>
        <pc:spChg chg="mod">
          <ac:chgData name="洋輔 浄土" userId="06d56449ef9b25e6" providerId="LiveId" clId="{9536F22D-8EE7-4FCB-B140-D1D6462C5FF8}" dt="2025-04-12T05:47:16.745" v="38" actId="2711"/>
          <ac:spMkLst>
            <pc:docMk/>
            <pc:sldMk cId="4079857508" sldId="467"/>
            <ac:spMk id="15362" creationId="{00000000-0000-0000-0000-000000000000}"/>
          </ac:spMkLst>
        </pc:spChg>
      </pc:sldChg>
      <pc:sldChg chg="modSp mod">
        <pc:chgData name="洋輔 浄土" userId="06d56449ef9b25e6" providerId="LiveId" clId="{9536F22D-8EE7-4FCB-B140-D1D6462C5FF8}" dt="2025-04-12T05:47:34.446" v="41" actId="114"/>
        <pc:sldMkLst>
          <pc:docMk/>
          <pc:sldMk cId="756641627" sldId="475"/>
        </pc:sldMkLst>
        <pc:spChg chg="mod">
          <ac:chgData name="洋輔 浄土" userId="06d56449ef9b25e6" providerId="LiveId" clId="{9536F22D-8EE7-4FCB-B140-D1D6462C5FF8}" dt="2025-04-12T05:47:29.254" v="40" actId="2711"/>
          <ac:spMkLst>
            <pc:docMk/>
            <pc:sldMk cId="756641627" sldId="475"/>
            <ac:spMk id="4" creationId="{93334DB6-4CA8-44CC-94CA-373BF7F0346D}"/>
          </ac:spMkLst>
        </pc:spChg>
        <pc:spChg chg="mod">
          <ac:chgData name="洋輔 浄土" userId="06d56449ef9b25e6" providerId="LiveId" clId="{9536F22D-8EE7-4FCB-B140-D1D6462C5FF8}" dt="2025-04-12T05:47:34.446" v="41" actId="114"/>
          <ac:spMkLst>
            <pc:docMk/>
            <pc:sldMk cId="756641627" sldId="475"/>
            <ac:spMk id="5" creationId="{00000000-0000-0000-0000-000000000000}"/>
          </ac:spMkLst>
        </pc:spChg>
        <pc:spChg chg="mod">
          <ac:chgData name="洋輔 浄土" userId="06d56449ef9b25e6" providerId="LiveId" clId="{9536F22D-8EE7-4FCB-B140-D1D6462C5FF8}" dt="2025-04-12T05:47:29.254" v="40" actId="2711"/>
          <ac:spMkLst>
            <pc:docMk/>
            <pc:sldMk cId="756641627" sldId="475"/>
            <ac:spMk id="31746" creationId="{00000000-0000-0000-0000-000000000000}"/>
          </ac:spMkLst>
        </pc:spChg>
        <pc:spChg chg="mod">
          <ac:chgData name="洋輔 浄土" userId="06d56449ef9b25e6" providerId="LiveId" clId="{9536F22D-8EE7-4FCB-B140-D1D6462C5FF8}" dt="2025-04-12T05:47:29.254" v="40" actId="2711"/>
          <ac:spMkLst>
            <pc:docMk/>
            <pc:sldMk cId="756641627" sldId="475"/>
            <ac:spMk id="31748" creationId="{00000000-0000-0000-0000-000000000000}"/>
          </ac:spMkLst>
        </pc:spChg>
      </pc:sldChg>
      <pc:sldChg chg="modSp mod">
        <pc:chgData name="洋輔 浄土" userId="06d56449ef9b25e6" providerId="LiveId" clId="{9536F22D-8EE7-4FCB-B140-D1D6462C5FF8}" dt="2025-04-12T05:47:55.274" v="45" actId="14100"/>
        <pc:sldMkLst>
          <pc:docMk/>
          <pc:sldMk cId="1835984891" sldId="476"/>
        </pc:sldMkLst>
        <pc:spChg chg="mod">
          <ac:chgData name="洋輔 浄土" userId="06d56449ef9b25e6" providerId="LiveId" clId="{9536F22D-8EE7-4FCB-B140-D1D6462C5FF8}" dt="2025-04-12T05:47:42.275" v="42" actId="2711"/>
          <ac:spMkLst>
            <pc:docMk/>
            <pc:sldMk cId="1835984891" sldId="476"/>
            <ac:spMk id="4" creationId="{5BFF8313-4E4D-4855-8B9D-4F1AEF561503}"/>
          </ac:spMkLst>
        </pc:spChg>
        <pc:spChg chg="mod">
          <ac:chgData name="洋輔 浄土" userId="06d56449ef9b25e6" providerId="LiveId" clId="{9536F22D-8EE7-4FCB-B140-D1D6462C5FF8}" dt="2025-04-12T05:47:46.938" v="43" actId="114"/>
          <ac:spMkLst>
            <pc:docMk/>
            <pc:sldMk cId="1835984891" sldId="476"/>
            <ac:spMk id="5" creationId="{00000000-0000-0000-0000-000000000000}"/>
          </ac:spMkLst>
        </pc:spChg>
        <pc:spChg chg="mod">
          <ac:chgData name="洋輔 浄土" userId="06d56449ef9b25e6" providerId="LiveId" clId="{9536F22D-8EE7-4FCB-B140-D1D6462C5FF8}" dt="2025-04-12T05:47:42.275" v="42" actId="2711"/>
          <ac:spMkLst>
            <pc:docMk/>
            <pc:sldMk cId="1835984891" sldId="476"/>
            <ac:spMk id="32770" creationId="{00000000-0000-0000-0000-000000000000}"/>
          </ac:spMkLst>
        </pc:spChg>
        <pc:spChg chg="mod">
          <ac:chgData name="洋輔 浄土" userId="06d56449ef9b25e6" providerId="LiveId" clId="{9536F22D-8EE7-4FCB-B140-D1D6462C5FF8}" dt="2025-04-12T05:47:55.274" v="45" actId="14100"/>
          <ac:spMkLst>
            <pc:docMk/>
            <pc:sldMk cId="1835984891" sldId="476"/>
            <ac:spMk id="32772" creationId="{00000000-0000-0000-0000-000000000000}"/>
          </ac:spMkLst>
        </pc:spChg>
      </pc:sldChg>
      <pc:sldChg chg="modSp mod">
        <pc:chgData name="洋輔 浄土" userId="06d56449ef9b25e6" providerId="LiveId" clId="{9536F22D-8EE7-4FCB-B140-D1D6462C5FF8}" dt="2025-04-22T04:31:34.946" v="269" actId="20577"/>
        <pc:sldMkLst>
          <pc:docMk/>
          <pc:sldMk cId="1094689936" sldId="481"/>
        </pc:sldMkLst>
        <pc:spChg chg="mod">
          <ac:chgData name="洋輔 浄土" userId="06d56449ef9b25e6" providerId="LiveId" clId="{9536F22D-8EE7-4FCB-B140-D1D6462C5FF8}" dt="2025-04-12T05:44:40.501" v="8" actId="2711"/>
          <ac:spMkLst>
            <pc:docMk/>
            <pc:sldMk cId="1094689936" sldId="481"/>
            <ac:spMk id="2" creationId="{00000000-0000-0000-0000-000000000000}"/>
          </ac:spMkLst>
        </pc:spChg>
        <pc:spChg chg="mod">
          <ac:chgData name="洋輔 浄土" userId="06d56449ef9b25e6" providerId="LiveId" clId="{9536F22D-8EE7-4FCB-B140-D1D6462C5FF8}" dt="2025-04-22T04:31:34.946" v="269" actId="20577"/>
          <ac:spMkLst>
            <pc:docMk/>
            <pc:sldMk cId="1094689936" sldId="481"/>
            <ac:spMk id="3" creationId="{00000000-0000-0000-0000-000000000000}"/>
          </ac:spMkLst>
        </pc:spChg>
        <pc:spChg chg="mod">
          <ac:chgData name="洋輔 浄土" userId="06d56449ef9b25e6" providerId="LiveId" clId="{9536F22D-8EE7-4FCB-B140-D1D6462C5FF8}" dt="2025-04-12T05:44:47.617" v="10" actId="114"/>
          <ac:spMkLst>
            <pc:docMk/>
            <pc:sldMk cId="1094689936" sldId="481"/>
            <ac:spMk id="6" creationId="{00000000-0000-0000-0000-000000000000}"/>
          </ac:spMkLst>
        </pc:spChg>
        <pc:spChg chg="mod">
          <ac:chgData name="洋輔 浄土" userId="06d56449ef9b25e6" providerId="LiveId" clId="{9536F22D-8EE7-4FCB-B140-D1D6462C5FF8}" dt="2025-04-12T05:44:40.501" v="8" actId="2711"/>
          <ac:spMkLst>
            <pc:docMk/>
            <pc:sldMk cId="1094689936" sldId="481"/>
            <ac:spMk id="7" creationId="{EE900C40-95E6-4950-8A37-D064B848F2DA}"/>
          </ac:spMkLst>
        </pc:spChg>
      </pc:sldChg>
      <pc:sldChg chg="modSp mod">
        <pc:chgData name="洋輔 浄土" userId="06d56449ef9b25e6" providerId="LiveId" clId="{9536F22D-8EE7-4FCB-B140-D1D6462C5FF8}" dt="2025-04-22T04:29:55.053" v="196" actId="1076"/>
        <pc:sldMkLst>
          <pc:docMk/>
          <pc:sldMk cId="2540484352" sldId="483"/>
        </pc:sldMkLst>
      </pc:sldChg>
      <pc:sldChg chg="modSp mod">
        <pc:chgData name="洋輔 浄土" userId="06d56449ef9b25e6" providerId="LiveId" clId="{9536F22D-8EE7-4FCB-B140-D1D6462C5FF8}" dt="2025-04-12T05:43:54.026" v="1" actId="114"/>
        <pc:sldMkLst>
          <pc:docMk/>
          <pc:sldMk cId="3830029717" sldId="484"/>
        </pc:sldMkLst>
        <pc:spChg chg="mod">
          <ac:chgData name="洋輔 浄土" userId="06d56449ef9b25e6" providerId="LiveId" clId="{9536F22D-8EE7-4FCB-B140-D1D6462C5FF8}" dt="2025-04-12T05:43:54.026" v="1" actId="114"/>
          <ac:spMkLst>
            <pc:docMk/>
            <pc:sldMk cId="3830029717" sldId="484"/>
            <ac:spMk id="30" creationId="{00000000-0000-0000-0000-000000000000}"/>
          </ac:spMkLst>
        </pc:spChg>
      </pc:sldChg>
      <pc:sldChg chg="modSp mod">
        <pc:chgData name="洋輔 浄土" userId="06d56449ef9b25e6" providerId="LiveId" clId="{9536F22D-8EE7-4FCB-B140-D1D6462C5FF8}" dt="2025-04-22T04:30:10.060" v="216" actId="6549"/>
        <pc:sldMkLst>
          <pc:docMk/>
          <pc:sldMk cId="3963278944" sldId="487"/>
        </pc:sldMkLst>
        <pc:spChg chg="mod">
          <ac:chgData name="洋輔 浄土" userId="06d56449ef9b25e6" providerId="LiveId" clId="{9536F22D-8EE7-4FCB-B140-D1D6462C5FF8}" dt="2025-04-22T04:30:03.234" v="197" actId="1076"/>
          <ac:spMkLst>
            <pc:docMk/>
            <pc:sldMk cId="3963278944" sldId="487"/>
            <ac:spMk id="7172" creationId="{00000000-0000-0000-0000-000000000000}"/>
          </ac:spMkLst>
        </pc:spChg>
        <pc:spChg chg="mod">
          <ac:chgData name="洋輔 浄土" userId="06d56449ef9b25e6" providerId="LiveId" clId="{9536F22D-8EE7-4FCB-B140-D1D6462C5FF8}" dt="2025-04-22T04:30:10.060" v="216" actId="6549"/>
          <ac:spMkLst>
            <pc:docMk/>
            <pc:sldMk cId="3963278944" sldId="487"/>
            <ac:spMk id="7182" creationId="{00000000-0000-0000-0000-000000000000}"/>
          </ac:spMkLst>
        </pc:spChg>
      </pc:sldChg>
      <pc:sldChg chg="modSp mod">
        <pc:chgData name="洋輔 浄土" userId="06d56449ef9b25e6" providerId="LiveId" clId="{9536F22D-8EE7-4FCB-B140-D1D6462C5FF8}" dt="2025-04-12T05:45:52.742" v="20" actId="114"/>
        <pc:sldMkLst>
          <pc:docMk/>
          <pc:sldMk cId="2022558652" sldId="488"/>
        </pc:sldMkLst>
        <pc:spChg chg="mod">
          <ac:chgData name="洋輔 浄土" userId="06d56449ef9b25e6" providerId="LiveId" clId="{9536F22D-8EE7-4FCB-B140-D1D6462C5FF8}" dt="2025-04-12T05:45:47.160" v="19" actId="2711"/>
          <ac:spMkLst>
            <pc:docMk/>
            <pc:sldMk cId="2022558652" sldId="488"/>
            <ac:spMk id="4" creationId="{F926B245-EF61-4CD2-BCE1-AA17DDC924EF}"/>
          </ac:spMkLst>
        </pc:spChg>
        <pc:spChg chg="mod">
          <ac:chgData name="洋輔 浄土" userId="06d56449ef9b25e6" providerId="LiveId" clId="{9536F22D-8EE7-4FCB-B140-D1D6462C5FF8}" dt="2025-04-12T05:45:52.742" v="20" actId="114"/>
          <ac:spMkLst>
            <pc:docMk/>
            <pc:sldMk cId="2022558652" sldId="488"/>
            <ac:spMk id="5" creationId="{00000000-0000-0000-0000-000000000000}"/>
          </ac:spMkLst>
        </pc:spChg>
        <pc:spChg chg="mod">
          <ac:chgData name="洋輔 浄土" userId="06d56449ef9b25e6" providerId="LiveId" clId="{9536F22D-8EE7-4FCB-B140-D1D6462C5FF8}" dt="2025-04-12T05:45:47.160" v="19" actId="2711"/>
          <ac:spMkLst>
            <pc:docMk/>
            <pc:sldMk cId="2022558652" sldId="488"/>
            <ac:spMk id="39" creationId="{97CD203E-09C5-44FE-88DC-31EE5F5E1D4F}"/>
          </ac:spMkLst>
        </pc:spChg>
        <pc:spChg chg="mod">
          <ac:chgData name="洋輔 浄土" userId="06d56449ef9b25e6" providerId="LiveId" clId="{9536F22D-8EE7-4FCB-B140-D1D6462C5FF8}" dt="2025-04-12T05:45:47.160" v="19" actId="2711"/>
          <ac:spMkLst>
            <pc:docMk/>
            <pc:sldMk cId="2022558652" sldId="488"/>
            <ac:spMk id="8199" creationId="{00000000-0000-0000-0000-000000000000}"/>
          </ac:spMkLst>
        </pc:spChg>
      </pc:sldChg>
      <pc:sldChg chg="modSp mod">
        <pc:chgData name="洋輔 浄土" userId="06d56449ef9b25e6" providerId="LiveId" clId="{9536F22D-8EE7-4FCB-B140-D1D6462C5FF8}" dt="2025-04-12T05:48:19.948" v="47" actId="114"/>
        <pc:sldMkLst>
          <pc:docMk/>
          <pc:sldMk cId="2641920971" sldId="490"/>
        </pc:sldMkLst>
        <pc:spChg chg="mod">
          <ac:chgData name="洋輔 浄土" userId="06d56449ef9b25e6" providerId="LiveId" clId="{9536F22D-8EE7-4FCB-B140-D1D6462C5FF8}" dt="2025-04-12T05:48:19.948" v="47" actId="114"/>
          <ac:spMkLst>
            <pc:docMk/>
            <pc:sldMk cId="2641920971" sldId="490"/>
            <ac:spMk id="4" creationId="{00000000-0000-0000-0000-000000000000}"/>
          </ac:spMkLst>
        </pc:spChg>
        <pc:spChg chg="mod">
          <ac:chgData name="洋輔 浄土" userId="06d56449ef9b25e6" providerId="LiveId" clId="{9536F22D-8EE7-4FCB-B140-D1D6462C5FF8}" dt="2025-04-12T05:48:12.143" v="46" actId="2711"/>
          <ac:spMkLst>
            <pc:docMk/>
            <pc:sldMk cId="2641920971" sldId="490"/>
            <ac:spMk id="5" creationId="{A5318AE0-4895-4938-A71D-A177E054DABD}"/>
          </ac:spMkLst>
        </pc:spChg>
        <pc:spChg chg="mod">
          <ac:chgData name="洋輔 浄土" userId="06d56449ef9b25e6" providerId="LiveId" clId="{9536F22D-8EE7-4FCB-B140-D1D6462C5FF8}" dt="2025-04-12T05:48:12.143" v="46" actId="2711"/>
          <ac:spMkLst>
            <pc:docMk/>
            <pc:sldMk cId="2641920971" sldId="490"/>
            <ac:spMk id="5122" creationId="{00000000-0000-0000-0000-000000000000}"/>
          </ac:spMkLst>
        </pc:spChg>
      </pc:sldChg>
      <pc:sldChg chg="modSp mod">
        <pc:chgData name="洋輔 浄土" userId="06d56449ef9b25e6" providerId="LiveId" clId="{9536F22D-8EE7-4FCB-B140-D1D6462C5FF8}" dt="2025-04-12T05:49:35.461" v="64" actId="114"/>
        <pc:sldMkLst>
          <pc:docMk/>
          <pc:sldMk cId="982241692" sldId="491"/>
        </pc:sldMkLst>
        <pc:spChg chg="mod">
          <ac:chgData name="洋輔 浄土" userId="06d56449ef9b25e6" providerId="LiveId" clId="{9536F22D-8EE7-4FCB-B140-D1D6462C5FF8}" dt="2025-04-12T05:49:35.461" v="64" actId="114"/>
          <ac:spMkLst>
            <pc:docMk/>
            <pc:sldMk cId="982241692" sldId="491"/>
            <ac:spMk id="4" creationId="{00000000-0000-0000-0000-000000000000}"/>
          </ac:spMkLst>
        </pc:spChg>
        <pc:spChg chg="mod">
          <ac:chgData name="洋輔 浄土" userId="06d56449ef9b25e6" providerId="LiveId" clId="{9536F22D-8EE7-4FCB-B140-D1D6462C5FF8}" dt="2025-04-12T05:49:30.555" v="63" actId="2711"/>
          <ac:spMkLst>
            <pc:docMk/>
            <pc:sldMk cId="982241692" sldId="491"/>
            <ac:spMk id="5" creationId="{63D372E1-5FE0-48B5-A16D-2CC9AB7328A6}"/>
          </ac:spMkLst>
        </pc:spChg>
        <pc:spChg chg="mod">
          <ac:chgData name="洋輔 浄土" userId="06d56449ef9b25e6" providerId="LiveId" clId="{9536F22D-8EE7-4FCB-B140-D1D6462C5FF8}" dt="2025-04-12T05:49:30.555" v="63" actId="2711"/>
          <ac:spMkLst>
            <pc:docMk/>
            <pc:sldMk cId="982241692" sldId="491"/>
            <ac:spMk id="5122" creationId="{00000000-0000-0000-0000-000000000000}"/>
          </ac:spMkLst>
        </pc:spChg>
      </pc:sldChg>
      <pc:sldChg chg="modSp mod">
        <pc:chgData name="洋輔 浄土" userId="06d56449ef9b25e6" providerId="LiveId" clId="{9536F22D-8EE7-4FCB-B140-D1D6462C5FF8}" dt="2025-04-12T05:45:40.618" v="18" actId="114"/>
        <pc:sldMkLst>
          <pc:docMk/>
          <pc:sldMk cId="503990283" sldId="493"/>
        </pc:sldMkLst>
      </pc:sldChg>
      <pc:sldChg chg="addSp delSp modSp mod">
        <pc:chgData name="洋輔 浄土" userId="06d56449ef9b25e6" providerId="LiveId" clId="{9536F22D-8EE7-4FCB-B140-D1D6462C5FF8}" dt="2025-04-22T04:42:51.169" v="1091" actId="1076"/>
        <pc:sldMkLst>
          <pc:docMk/>
          <pc:sldMk cId="3282729049" sldId="495"/>
        </pc:sldMkLst>
        <pc:spChg chg="mod">
          <ac:chgData name="洋輔 浄土" userId="06d56449ef9b25e6" providerId="LiveId" clId="{9536F22D-8EE7-4FCB-B140-D1D6462C5FF8}" dt="2025-04-22T04:41:24.565" v="843"/>
          <ac:spMkLst>
            <pc:docMk/>
            <pc:sldMk cId="3282729049" sldId="495"/>
            <ac:spMk id="3" creationId="{00000000-0000-0000-0000-000000000000}"/>
          </ac:spMkLst>
        </pc:spChg>
        <pc:spChg chg="mod">
          <ac:chgData name="洋輔 浄土" userId="06d56449ef9b25e6" providerId="LiveId" clId="{9536F22D-8EE7-4FCB-B140-D1D6462C5FF8}" dt="2025-04-22T04:42:51.169" v="1091" actId="1076"/>
          <ac:spMkLst>
            <pc:docMk/>
            <pc:sldMk cId="3282729049" sldId="495"/>
            <ac:spMk id="6" creationId="{00000000-0000-0000-0000-000000000000}"/>
          </ac:spMkLst>
        </pc:spChg>
        <pc:spChg chg="mod">
          <ac:chgData name="洋輔 浄土" userId="06d56449ef9b25e6" providerId="LiveId" clId="{9536F22D-8EE7-4FCB-B140-D1D6462C5FF8}" dt="2025-04-22T04:24:45.434" v="100" actId="1076"/>
          <ac:spMkLst>
            <pc:docMk/>
            <pc:sldMk cId="3282729049" sldId="495"/>
            <ac:spMk id="4098" creationId="{00000000-0000-0000-0000-000000000000}"/>
          </ac:spMkLst>
        </pc:spChg>
        <pc:picChg chg="add mod">
          <ac:chgData name="洋輔 浄土" userId="06d56449ef9b25e6" providerId="LiveId" clId="{9536F22D-8EE7-4FCB-B140-D1D6462C5FF8}" dt="2025-04-22T04:26:13.361" v="119" actId="1076"/>
          <ac:picMkLst>
            <pc:docMk/>
            <pc:sldMk cId="3282729049" sldId="495"/>
            <ac:picMk id="7" creationId="{A908D428-0E06-04D2-8D82-68D8780A7A2D}"/>
          </ac:picMkLst>
        </pc:picChg>
      </pc:sldChg>
      <pc:sldChg chg="modSp mod">
        <pc:chgData name="洋輔 浄土" userId="06d56449ef9b25e6" providerId="LiveId" clId="{9536F22D-8EE7-4FCB-B140-D1D6462C5FF8}" dt="2025-04-12T05:50:09.886" v="70" actId="114"/>
        <pc:sldMkLst>
          <pc:docMk/>
          <pc:sldMk cId="2645585317" sldId="500"/>
        </pc:sldMkLst>
        <pc:spChg chg="mod">
          <ac:chgData name="洋輔 浄土" userId="06d56449ef9b25e6" providerId="LiveId" clId="{9536F22D-8EE7-4FCB-B140-D1D6462C5FF8}" dt="2025-04-12T05:50:05.207" v="69" actId="2711"/>
          <ac:spMkLst>
            <pc:docMk/>
            <pc:sldMk cId="2645585317" sldId="500"/>
            <ac:spMk id="6" creationId="{00000000-0000-0000-0000-000000000000}"/>
          </ac:spMkLst>
        </pc:spChg>
        <pc:spChg chg="mod">
          <ac:chgData name="洋輔 浄土" userId="06d56449ef9b25e6" providerId="LiveId" clId="{9536F22D-8EE7-4FCB-B140-D1D6462C5FF8}" dt="2025-04-12T05:50:09.886" v="70" actId="114"/>
          <ac:spMkLst>
            <pc:docMk/>
            <pc:sldMk cId="2645585317" sldId="500"/>
            <ac:spMk id="8" creationId="{00000000-0000-0000-0000-000000000000}"/>
          </ac:spMkLst>
        </pc:spChg>
        <pc:spChg chg="mod">
          <ac:chgData name="洋輔 浄土" userId="06d56449ef9b25e6" providerId="LiveId" clId="{9536F22D-8EE7-4FCB-B140-D1D6462C5FF8}" dt="2025-04-12T05:50:05.207" v="69" actId="2711"/>
          <ac:spMkLst>
            <pc:docMk/>
            <pc:sldMk cId="2645585317" sldId="500"/>
            <ac:spMk id="11" creationId="{5D796413-98E0-4DAD-BFB6-EEF121E5CD74}"/>
          </ac:spMkLst>
        </pc:spChg>
        <pc:spChg chg="mod">
          <ac:chgData name="洋輔 浄土" userId="06d56449ef9b25e6" providerId="LiveId" clId="{9536F22D-8EE7-4FCB-B140-D1D6462C5FF8}" dt="2025-04-12T05:50:05.207" v="69" actId="2711"/>
          <ac:spMkLst>
            <pc:docMk/>
            <pc:sldMk cId="2645585317" sldId="500"/>
            <ac:spMk id="13314" creationId="{00000000-0000-0000-0000-000000000000}"/>
          </ac:spMkLst>
        </pc:spChg>
        <pc:spChg chg="mod">
          <ac:chgData name="洋輔 浄土" userId="06d56449ef9b25e6" providerId="LiveId" clId="{9536F22D-8EE7-4FCB-B140-D1D6462C5FF8}" dt="2025-04-12T05:50:05.207" v="69" actId="2711"/>
          <ac:spMkLst>
            <pc:docMk/>
            <pc:sldMk cId="2645585317" sldId="500"/>
            <ac:spMk id="13316" creationId="{00000000-0000-0000-0000-000000000000}"/>
          </ac:spMkLst>
        </pc:spChg>
        <pc:spChg chg="mod">
          <ac:chgData name="洋輔 浄土" userId="06d56449ef9b25e6" providerId="LiveId" clId="{9536F22D-8EE7-4FCB-B140-D1D6462C5FF8}" dt="2025-04-12T05:50:05.207" v="69" actId="2711"/>
          <ac:spMkLst>
            <pc:docMk/>
            <pc:sldMk cId="2645585317" sldId="500"/>
            <ac:spMk id="13319" creationId="{00000000-0000-0000-0000-000000000000}"/>
          </ac:spMkLst>
        </pc:spChg>
      </pc:sldChg>
      <pc:sldChg chg="modSp add mod">
        <pc:chgData name="洋輔 浄土" userId="06d56449ef9b25e6" providerId="LiveId" clId="{9536F22D-8EE7-4FCB-B140-D1D6462C5FF8}" dt="2025-04-22T04:45:26.040" v="1484"/>
        <pc:sldMkLst>
          <pc:docMk/>
          <pc:sldMk cId="3811339047" sldId="501"/>
        </pc:sldMkLst>
        <pc:spChg chg="mod">
          <ac:chgData name="洋輔 浄土" userId="06d56449ef9b25e6" providerId="LiveId" clId="{9536F22D-8EE7-4FCB-B140-D1D6462C5FF8}" dt="2025-04-22T04:45:26.040" v="1484"/>
          <ac:spMkLst>
            <pc:docMk/>
            <pc:sldMk cId="3811339047" sldId="501"/>
            <ac:spMk id="3" creationId="{77E3EB48-76B8-6F76-5D90-869DFBF3F1CB}"/>
          </ac:spMkLst>
        </pc:spChg>
        <pc:spChg chg="mod">
          <ac:chgData name="洋輔 浄土" userId="06d56449ef9b25e6" providerId="LiveId" clId="{9536F22D-8EE7-4FCB-B140-D1D6462C5FF8}" dt="2025-04-22T04:43:58.342" v="1122"/>
          <ac:spMkLst>
            <pc:docMk/>
            <pc:sldMk cId="3811339047" sldId="501"/>
            <ac:spMk id="4098" creationId="{A5F2ACCA-199F-56C1-67CD-A9C7920AA0FA}"/>
          </ac:spMkLst>
        </pc:spChg>
      </pc:sldChg>
      <pc:sldChg chg="addSp delSp modSp add mod">
        <pc:chgData name="洋輔 浄土" userId="06d56449ef9b25e6" providerId="LiveId" clId="{9536F22D-8EE7-4FCB-B140-D1D6462C5FF8}" dt="2025-04-22T05:30:26.540" v="2752"/>
        <pc:sldMkLst>
          <pc:docMk/>
          <pc:sldMk cId="3101321464" sldId="502"/>
        </pc:sldMkLst>
        <pc:spChg chg="add mod">
          <ac:chgData name="洋輔 浄土" userId="06d56449ef9b25e6" providerId="LiveId" clId="{9536F22D-8EE7-4FCB-B140-D1D6462C5FF8}" dt="2025-04-22T05:30:26.540" v="2752"/>
          <ac:spMkLst>
            <pc:docMk/>
            <pc:sldMk cId="3101321464" sldId="502"/>
            <ac:spMk id="3" creationId="{4BC1D67B-394C-44C4-78F0-5791DBF7D4AB}"/>
          </ac:spMkLst>
        </pc:spChg>
        <pc:spChg chg="mod">
          <ac:chgData name="洋輔 浄土" userId="06d56449ef9b25e6" providerId="LiveId" clId="{9536F22D-8EE7-4FCB-B140-D1D6462C5FF8}" dt="2025-04-22T04:49:53.201" v="1566" actId="14100"/>
          <ac:spMkLst>
            <pc:docMk/>
            <pc:sldMk cId="3101321464" sldId="502"/>
            <ac:spMk id="6146" creationId="{0E541930-A7A2-FA3E-E676-FF5799928DAD}"/>
          </ac:spMkLst>
        </pc:spChg>
        <pc:spChg chg="mod">
          <ac:chgData name="洋輔 浄土" userId="06d56449ef9b25e6" providerId="LiveId" clId="{9536F22D-8EE7-4FCB-B140-D1D6462C5FF8}" dt="2025-04-22T05:20:51.520" v="1964" actId="1076"/>
          <ac:spMkLst>
            <pc:docMk/>
            <pc:sldMk cId="3101321464" sldId="502"/>
            <ac:spMk id="6148" creationId="{16703C11-2B6C-A691-2DDB-C1AA10095C2D}"/>
          </ac:spMkLst>
        </pc:spChg>
      </pc:sldChg>
      <pc:sldChg chg="addSp delSp modSp add mod">
        <pc:chgData name="洋輔 浄土" userId="06d56449ef9b25e6" providerId="LiveId" clId="{9536F22D-8EE7-4FCB-B140-D1D6462C5FF8}" dt="2025-04-22T05:30:31.328" v="2754"/>
        <pc:sldMkLst>
          <pc:docMk/>
          <pc:sldMk cId="1460708397" sldId="503"/>
        </pc:sldMkLst>
        <pc:spChg chg="add mod">
          <ac:chgData name="洋輔 浄土" userId="06d56449ef9b25e6" providerId="LiveId" clId="{9536F22D-8EE7-4FCB-B140-D1D6462C5FF8}" dt="2025-04-22T05:24:10.789" v="2271" actId="1076"/>
          <ac:spMkLst>
            <pc:docMk/>
            <pc:sldMk cId="1460708397" sldId="503"/>
            <ac:spMk id="2" creationId="{06575188-EC29-BA86-0B71-C61AF43D88B1}"/>
          </ac:spMkLst>
        </pc:spChg>
        <pc:spChg chg="add mod">
          <ac:chgData name="洋輔 浄土" userId="06d56449ef9b25e6" providerId="LiveId" clId="{9536F22D-8EE7-4FCB-B140-D1D6462C5FF8}" dt="2025-04-22T05:30:31.328" v="2754"/>
          <ac:spMkLst>
            <pc:docMk/>
            <pc:sldMk cId="1460708397" sldId="503"/>
            <ac:spMk id="6" creationId="{FA7B4ADF-579B-2B74-F2D4-E1996B088838}"/>
          </ac:spMkLst>
        </pc:spChg>
        <pc:spChg chg="mod">
          <ac:chgData name="洋輔 浄土" userId="06d56449ef9b25e6" providerId="LiveId" clId="{9536F22D-8EE7-4FCB-B140-D1D6462C5FF8}" dt="2025-04-22T05:23:03.540" v="2194" actId="1076"/>
          <ac:spMkLst>
            <pc:docMk/>
            <pc:sldMk cId="1460708397" sldId="503"/>
            <ac:spMk id="6146" creationId="{F555ACD2-45C3-578C-14E5-B5B73D400857}"/>
          </ac:spMkLst>
        </pc:spChg>
        <pc:spChg chg="mod">
          <ac:chgData name="洋輔 浄土" userId="06d56449ef9b25e6" providerId="LiveId" clId="{9536F22D-8EE7-4FCB-B140-D1D6462C5FF8}" dt="2025-04-22T05:23:16.699" v="2197" actId="1076"/>
          <ac:spMkLst>
            <pc:docMk/>
            <pc:sldMk cId="1460708397" sldId="503"/>
            <ac:spMk id="6148" creationId="{06BA223C-CDF7-232E-DE0A-0D5B83C47CF3}"/>
          </ac:spMkLst>
        </pc:spChg>
        <pc:picChg chg="add mod">
          <ac:chgData name="洋輔 浄土" userId="06d56449ef9b25e6" providerId="LiveId" clId="{9536F22D-8EE7-4FCB-B140-D1D6462C5FF8}" dt="2025-04-22T05:24:41.144" v="2274" actId="207"/>
          <ac:picMkLst>
            <pc:docMk/>
            <pc:sldMk cId="1460708397" sldId="503"/>
            <ac:picMk id="4" creationId="{4B68783C-ABE0-D996-FADA-09931EE550BF}"/>
          </ac:picMkLst>
        </pc:picChg>
      </pc:sldChg>
      <pc:sldChg chg="addSp delSp modSp add mod">
        <pc:chgData name="洋輔 浄土" userId="06d56449ef9b25e6" providerId="LiveId" clId="{9536F22D-8EE7-4FCB-B140-D1D6462C5FF8}" dt="2025-04-22T05:30:36.178" v="2756"/>
        <pc:sldMkLst>
          <pc:docMk/>
          <pc:sldMk cId="893308780" sldId="504"/>
        </pc:sldMkLst>
        <pc:spChg chg="mod">
          <ac:chgData name="洋輔 浄土" userId="06d56449ef9b25e6" providerId="LiveId" clId="{9536F22D-8EE7-4FCB-B140-D1D6462C5FF8}" dt="2025-04-22T05:29:38.098" v="2743"/>
          <ac:spMkLst>
            <pc:docMk/>
            <pc:sldMk cId="893308780" sldId="504"/>
            <ac:spMk id="2" creationId="{D6678890-C56A-CCCB-7326-228F4D69B0CC}"/>
          </ac:spMkLst>
        </pc:spChg>
        <pc:spChg chg="add mod">
          <ac:chgData name="洋輔 浄土" userId="06d56449ef9b25e6" providerId="LiveId" clId="{9536F22D-8EE7-4FCB-B140-D1D6462C5FF8}" dt="2025-04-22T05:30:36.178" v="2756"/>
          <ac:spMkLst>
            <pc:docMk/>
            <pc:sldMk cId="893308780" sldId="504"/>
            <ac:spMk id="3" creationId="{B4B97DD5-B780-D71D-03D6-5A79BDBDB0B5}"/>
          </ac:spMkLst>
        </pc:spChg>
        <pc:spChg chg="mod">
          <ac:chgData name="洋輔 浄土" userId="06d56449ef9b25e6" providerId="LiveId" clId="{9536F22D-8EE7-4FCB-B140-D1D6462C5FF8}" dt="2025-04-22T05:30:06.853" v="2748" actId="1076"/>
          <ac:spMkLst>
            <pc:docMk/>
            <pc:sldMk cId="893308780" sldId="504"/>
            <ac:spMk id="6146" creationId="{99FEE4BB-DED0-85E9-2B90-7C70B75A0270}"/>
          </ac:spMkLst>
        </pc:spChg>
        <pc:spChg chg="mod">
          <ac:chgData name="洋輔 浄土" userId="06d56449ef9b25e6" providerId="LiveId" clId="{9536F22D-8EE7-4FCB-B140-D1D6462C5FF8}" dt="2025-04-22T05:30:02.531" v="2747" actId="1076"/>
          <ac:spMkLst>
            <pc:docMk/>
            <pc:sldMk cId="893308780" sldId="504"/>
            <ac:spMk id="6148" creationId="{49441D70-77A2-E49E-F526-48A42D8A82ED}"/>
          </ac:spMkLst>
        </pc:spChg>
        <pc:picChg chg="mod">
          <ac:chgData name="洋輔 浄土" userId="06d56449ef9b25e6" providerId="LiveId" clId="{9536F22D-8EE7-4FCB-B140-D1D6462C5FF8}" dt="2025-04-22T05:29:56.531" v="2746" actId="1076"/>
          <ac:picMkLst>
            <pc:docMk/>
            <pc:sldMk cId="893308780" sldId="504"/>
            <ac:picMk id="4" creationId="{7D759351-1A18-5448-144E-265022BA4AB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C12041-FA0F-4B56-9CE3-0687F46B10AE}" type="doc">
      <dgm:prSet loTypeId="urn:microsoft.com/office/officeart/2005/8/layout/hList1" loCatId="list" qsTypeId="urn:microsoft.com/office/officeart/2005/8/quickstyle/simple2" qsCatId="simple" csTypeId="urn:microsoft.com/office/officeart/2005/8/colors/accent0_1" csCatId="mainScheme" phldr="1"/>
      <dgm:spPr/>
      <dgm:t>
        <a:bodyPr/>
        <a:lstStyle/>
        <a:p>
          <a:endParaRPr kumimoji="1" lang="ja-JP" altLang="en-US"/>
        </a:p>
      </dgm:t>
    </dgm:pt>
    <dgm:pt modelId="{A323D7A0-A49F-4EF4-9A2D-C602FDCAE5DD}">
      <dgm:prSet/>
      <dgm:spPr/>
      <dgm:t>
        <a:bodyPr/>
        <a:lstStyle/>
        <a:p>
          <a:r>
            <a:rPr kumimoji="1" lang="ja-JP" b="0" i="0" baseline="0" dirty="0">
              <a:latin typeface="UD デジタル 教科書体 NK-B" panose="02020700000000000000" pitchFamily="18" charset="-128"/>
              <a:ea typeface="UD デジタル 教科書体 NK-B" panose="02020700000000000000" pitchFamily="18" charset="-128"/>
            </a:rPr>
            <a:t>職場内</a:t>
          </a:r>
          <a:endParaRPr lang="ja-JP" dirty="0">
            <a:latin typeface="UD デジタル 教科書体 NK-B" panose="02020700000000000000" pitchFamily="18" charset="-128"/>
            <a:ea typeface="UD デジタル 教科書体 NK-B" panose="02020700000000000000" pitchFamily="18" charset="-128"/>
          </a:endParaRPr>
        </a:p>
      </dgm:t>
    </dgm:pt>
    <dgm:pt modelId="{908F3C12-D40F-47D2-ACA0-E66927B68738}" type="parTrans" cxnId="{F7D2E19E-21CF-49CE-89F4-AA492691F638}">
      <dgm:prSet/>
      <dgm:spPr/>
      <dgm:t>
        <a:bodyPr/>
        <a:lstStyle/>
        <a:p>
          <a:endParaRPr kumimoji="1" lang="ja-JP" altLang="en-US">
            <a:latin typeface="UD デジタル 教科書体 NK-B" panose="02020700000000000000" pitchFamily="18" charset="-128"/>
            <a:ea typeface="UD デジタル 教科書体 NK-B" panose="02020700000000000000" pitchFamily="18" charset="-128"/>
          </a:endParaRPr>
        </a:p>
      </dgm:t>
    </dgm:pt>
    <dgm:pt modelId="{C6370D44-23BB-4135-BBB8-FAE24AC0DA86}" type="sibTrans" cxnId="{F7D2E19E-21CF-49CE-89F4-AA492691F638}">
      <dgm:prSet/>
      <dgm:spPr/>
      <dgm:t>
        <a:bodyPr/>
        <a:lstStyle/>
        <a:p>
          <a:endParaRPr kumimoji="1" lang="ja-JP" altLang="en-US">
            <a:latin typeface="UD デジタル 教科書体 NK-B" panose="02020700000000000000" pitchFamily="18" charset="-128"/>
            <a:ea typeface="UD デジタル 教科書体 NK-B" panose="02020700000000000000" pitchFamily="18" charset="-128"/>
          </a:endParaRPr>
        </a:p>
      </dgm:t>
    </dgm:pt>
    <dgm:pt modelId="{22B686C0-DD1C-4128-BE1B-9205250A210D}">
      <dgm:prSet/>
      <dgm:spPr/>
      <dgm:t>
        <a:bodyPr/>
        <a:lstStyle/>
        <a:p>
          <a:r>
            <a:rPr kumimoji="1" lang="ja-JP" dirty="0">
              <a:latin typeface="UD デジタル 教科書体 NK-B" panose="02020700000000000000" pitchFamily="18" charset="-128"/>
              <a:ea typeface="UD デジタル 教科書体 NK-B" panose="02020700000000000000" pitchFamily="18" charset="-128"/>
            </a:rPr>
            <a:t>職場外</a:t>
          </a:r>
          <a:endParaRPr lang="ja-JP" dirty="0">
            <a:latin typeface="UD デジタル 教科書体 NK-B" panose="02020700000000000000" pitchFamily="18" charset="-128"/>
            <a:ea typeface="UD デジタル 教科書体 NK-B" panose="02020700000000000000" pitchFamily="18" charset="-128"/>
          </a:endParaRPr>
        </a:p>
      </dgm:t>
    </dgm:pt>
    <dgm:pt modelId="{21314EB9-94D5-45C5-A62F-B9F9BBED762E}" type="parTrans" cxnId="{1A251182-30C9-40F5-A0D8-C3E06BC88472}">
      <dgm:prSet/>
      <dgm:spPr/>
      <dgm:t>
        <a:bodyPr/>
        <a:lstStyle/>
        <a:p>
          <a:endParaRPr kumimoji="1" lang="ja-JP" altLang="en-US">
            <a:latin typeface="UD デジタル 教科書体 NK-B" panose="02020700000000000000" pitchFamily="18" charset="-128"/>
            <a:ea typeface="UD デジタル 教科書体 NK-B" panose="02020700000000000000" pitchFamily="18" charset="-128"/>
          </a:endParaRPr>
        </a:p>
      </dgm:t>
    </dgm:pt>
    <dgm:pt modelId="{7EE0E039-8338-4CCF-BEBC-7F339E22A06F}" type="sibTrans" cxnId="{1A251182-30C9-40F5-A0D8-C3E06BC88472}">
      <dgm:prSet/>
      <dgm:spPr/>
      <dgm:t>
        <a:bodyPr/>
        <a:lstStyle/>
        <a:p>
          <a:endParaRPr kumimoji="1" lang="ja-JP" altLang="en-US">
            <a:latin typeface="UD デジタル 教科書体 NK-B" panose="02020700000000000000" pitchFamily="18" charset="-128"/>
            <a:ea typeface="UD デジタル 教科書体 NK-B" panose="02020700000000000000" pitchFamily="18" charset="-128"/>
          </a:endParaRPr>
        </a:p>
      </dgm:t>
    </dgm:pt>
    <dgm:pt modelId="{D309DAC7-000F-4BE1-A808-D97C88F020B4}">
      <dgm:prSet/>
      <dgm:spPr/>
      <dgm:t>
        <a:bodyPr/>
        <a:lstStyle/>
        <a:p>
          <a:r>
            <a:rPr kumimoji="1" lang="ja-JP" dirty="0">
              <a:latin typeface="UD デジタル 教科書体 NK-B" panose="02020700000000000000" pitchFamily="18" charset="-128"/>
              <a:ea typeface="UD デジタル 教科書体 NK-B" panose="02020700000000000000" pitchFamily="18" charset="-128"/>
            </a:rPr>
            <a:t>トレーニングとは分けて、３つの機能に留意する必要。</a:t>
          </a:r>
          <a:endParaRPr kumimoji="1" lang="ja-JP" altLang="en-US" dirty="0">
            <a:latin typeface="UD デジタル 教科書体 NK-B" panose="02020700000000000000" pitchFamily="18" charset="-128"/>
            <a:ea typeface="UD デジタル 教科書体 NK-B" panose="02020700000000000000" pitchFamily="18" charset="-128"/>
          </a:endParaRPr>
        </a:p>
      </dgm:t>
    </dgm:pt>
    <dgm:pt modelId="{B7EF39E1-1AC4-49B0-9E7A-ED3C81EB253D}" type="parTrans" cxnId="{C9AEB6A9-8DBA-463F-85CC-96155BB1FC37}">
      <dgm:prSet/>
      <dgm:spPr/>
      <dgm:t>
        <a:bodyPr/>
        <a:lstStyle/>
        <a:p>
          <a:endParaRPr kumimoji="1" lang="ja-JP" altLang="en-US">
            <a:latin typeface="UD デジタル 教科書体 NK-B" panose="02020700000000000000" pitchFamily="18" charset="-128"/>
            <a:ea typeface="UD デジタル 教科書体 NK-B" panose="02020700000000000000" pitchFamily="18" charset="-128"/>
          </a:endParaRPr>
        </a:p>
      </dgm:t>
    </dgm:pt>
    <dgm:pt modelId="{B074E3E0-2937-4ACD-9850-67706335EC46}" type="sibTrans" cxnId="{C9AEB6A9-8DBA-463F-85CC-96155BB1FC37}">
      <dgm:prSet/>
      <dgm:spPr/>
      <dgm:t>
        <a:bodyPr/>
        <a:lstStyle/>
        <a:p>
          <a:endParaRPr kumimoji="1" lang="ja-JP" altLang="en-US">
            <a:latin typeface="UD デジタル 教科書体 NK-B" panose="02020700000000000000" pitchFamily="18" charset="-128"/>
            <a:ea typeface="UD デジタル 教科書体 NK-B" panose="02020700000000000000" pitchFamily="18" charset="-128"/>
          </a:endParaRPr>
        </a:p>
      </dgm:t>
    </dgm:pt>
    <dgm:pt modelId="{F36C0F0A-80C2-4B61-BE34-DC23CFDC58BD}">
      <dgm:prSet/>
      <dgm:spPr/>
      <dgm:t>
        <a:bodyPr/>
        <a:lstStyle/>
        <a:p>
          <a:r>
            <a:rPr kumimoji="1" lang="ja-JP" dirty="0">
              <a:latin typeface="UD デジタル 教科書体 NK-B" panose="02020700000000000000" pitchFamily="18" charset="-128"/>
              <a:ea typeface="UD デジタル 教科書体 NK-B" panose="02020700000000000000" pitchFamily="18" charset="-128"/>
            </a:rPr>
            <a:t>地域における研修などで有用。</a:t>
          </a:r>
          <a:endParaRPr kumimoji="1" lang="ja-JP" altLang="en-US" dirty="0">
            <a:latin typeface="UD デジタル 教科書体 NK-B" panose="02020700000000000000" pitchFamily="18" charset="-128"/>
            <a:ea typeface="UD デジタル 教科書体 NK-B" panose="02020700000000000000" pitchFamily="18" charset="-128"/>
          </a:endParaRPr>
        </a:p>
      </dgm:t>
    </dgm:pt>
    <dgm:pt modelId="{E11B87CC-4BDA-40E5-8CD3-19FDF16A02D7}" type="parTrans" cxnId="{AE467CA4-B723-4174-A6BA-EE10DC6C0D02}">
      <dgm:prSet/>
      <dgm:spPr/>
      <dgm:t>
        <a:bodyPr/>
        <a:lstStyle/>
        <a:p>
          <a:endParaRPr kumimoji="1" lang="ja-JP" altLang="en-US">
            <a:latin typeface="UD デジタル 教科書体 NK-B" panose="02020700000000000000" pitchFamily="18" charset="-128"/>
            <a:ea typeface="UD デジタル 教科書体 NK-B" panose="02020700000000000000" pitchFamily="18" charset="-128"/>
          </a:endParaRPr>
        </a:p>
      </dgm:t>
    </dgm:pt>
    <dgm:pt modelId="{A3484D80-A3EA-4A89-AE2F-9B48676DE236}" type="sibTrans" cxnId="{AE467CA4-B723-4174-A6BA-EE10DC6C0D02}">
      <dgm:prSet/>
      <dgm:spPr/>
      <dgm:t>
        <a:bodyPr/>
        <a:lstStyle/>
        <a:p>
          <a:endParaRPr kumimoji="1" lang="ja-JP" altLang="en-US">
            <a:latin typeface="UD デジタル 教科書体 NK-B" panose="02020700000000000000" pitchFamily="18" charset="-128"/>
            <a:ea typeface="UD デジタル 教科書体 NK-B" panose="02020700000000000000" pitchFamily="18" charset="-128"/>
          </a:endParaRPr>
        </a:p>
      </dgm:t>
    </dgm:pt>
    <dgm:pt modelId="{489B433D-28AF-4D2A-B472-2ECA0A4D0FEE}" type="pres">
      <dgm:prSet presAssocID="{DEC12041-FA0F-4B56-9CE3-0687F46B10AE}" presName="Name0" presStyleCnt="0">
        <dgm:presLayoutVars>
          <dgm:dir/>
          <dgm:animLvl val="lvl"/>
          <dgm:resizeHandles val="exact"/>
        </dgm:presLayoutVars>
      </dgm:prSet>
      <dgm:spPr/>
    </dgm:pt>
    <dgm:pt modelId="{A7840819-B566-4A97-AACD-1117A99695F8}" type="pres">
      <dgm:prSet presAssocID="{A323D7A0-A49F-4EF4-9A2D-C602FDCAE5DD}" presName="composite" presStyleCnt="0"/>
      <dgm:spPr/>
    </dgm:pt>
    <dgm:pt modelId="{8BBC46F5-9BB1-4378-B205-BDDF23E805AE}" type="pres">
      <dgm:prSet presAssocID="{A323D7A0-A49F-4EF4-9A2D-C602FDCAE5DD}" presName="parTx" presStyleLbl="alignNode1" presStyleIdx="0" presStyleCnt="2">
        <dgm:presLayoutVars>
          <dgm:chMax val="0"/>
          <dgm:chPref val="0"/>
          <dgm:bulletEnabled val="1"/>
        </dgm:presLayoutVars>
      </dgm:prSet>
      <dgm:spPr/>
    </dgm:pt>
    <dgm:pt modelId="{B34DAA0F-734F-495A-8F3E-C614B5D1047E}" type="pres">
      <dgm:prSet presAssocID="{A323D7A0-A49F-4EF4-9A2D-C602FDCAE5DD}" presName="desTx" presStyleLbl="alignAccFollowNode1" presStyleIdx="0" presStyleCnt="2">
        <dgm:presLayoutVars>
          <dgm:bulletEnabled val="1"/>
        </dgm:presLayoutVars>
      </dgm:prSet>
      <dgm:spPr/>
    </dgm:pt>
    <dgm:pt modelId="{B8D0168A-0606-448E-9D96-C80DB0BA4098}" type="pres">
      <dgm:prSet presAssocID="{C6370D44-23BB-4135-BBB8-FAE24AC0DA86}" presName="space" presStyleCnt="0"/>
      <dgm:spPr/>
    </dgm:pt>
    <dgm:pt modelId="{8D1FDD1F-2838-4F0E-82D4-0C2F00F5E2C0}" type="pres">
      <dgm:prSet presAssocID="{22B686C0-DD1C-4128-BE1B-9205250A210D}" presName="composite" presStyleCnt="0"/>
      <dgm:spPr/>
    </dgm:pt>
    <dgm:pt modelId="{7E3D41A5-C353-45E4-B18C-AD58C6F4EEA2}" type="pres">
      <dgm:prSet presAssocID="{22B686C0-DD1C-4128-BE1B-9205250A210D}" presName="parTx" presStyleLbl="alignNode1" presStyleIdx="1" presStyleCnt="2" custLinFactNeighborX="3285" custLinFactNeighborY="-2400">
        <dgm:presLayoutVars>
          <dgm:chMax val="0"/>
          <dgm:chPref val="0"/>
          <dgm:bulletEnabled val="1"/>
        </dgm:presLayoutVars>
      </dgm:prSet>
      <dgm:spPr/>
    </dgm:pt>
    <dgm:pt modelId="{A592E4BB-ECFA-46C4-816C-CA3C9836619C}" type="pres">
      <dgm:prSet presAssocID="{22B686C0-DD1C-4128-BE1B-9205250A210D}" presName="desTx" presStyleLbl="alignAccFollowNode1" presStyleIdx="1" presStyleCnt="2">
        <dgm:presLayoutVars>
          <dgm:bulletEnabled val="1"/>
        </dgm:presLayoutVars>
      </dgm:prSet>
      <dgm:spPr/>
    </dgm:pt>
  </dgm:ptLst>
  <dgm:cxnLst>
    <dgm:cxn modelId="{6D4B1403-44E0-4D2F-B2A0-7316C1765590}" type="presOf" srcId="{A323D7A0-A49F-4EF4-9A2D-C602FDCAE5DD}" destId="{8BBC46F5-9BB1-4378-B205-BDDF23E805AE}" srcOrd="0" destOrd="0" presId="urn:microsoft.com/office/officeart/2005/8/layout/hList1"/>
    <dgm:cxn modelId="{42AB6C2C-B81D-4F66-8B6A-2D4BF57FD1D4}" type="presOf" srcId="{22B686C0-DD1C-4128-BE1B-9205250A210D}" destId="{7E3D41A5-C353-45E4-B18C-AD58C6F4EEA2}" srcOrd="0" destOrd="0" presId="urn:microsoft.com/office/officeart/2005/8/layout/hList1"/>
    <dgm:cxn modelId="{DA243450-681A-447F-8193-3F7E676F38A0}" type="presOf" srcId="{DEC12041-FA0F-4B56-9CE3-0687F46B10AE}" destId="{489B433D-28AF-4D2A-B472-2ECA0A4D0FEE}" srcOrd="0" destOrd="0" presId="urn:microsoft.com/office/officeart/2005/8/layout/hList1"/>
    <dgm:cxn modelId="{156CA951-FC12-47BB-A027-6CFCD00B02B4}" type="presOf" srcId="{F36C0F0A-80C2-4B61-BE34-DC23CFDC58BD}" destId="{A592E4BB-ECFA-46C4-816C-CA3C9836619C}" srcOrd="0" destOrd="0" presId="urn:microsoft.com/office/officeart/2005/8/layout/hList1"/>
    <dgm:cxn modelId="{1A251182-30C9-40F5-A0D8-C3E06BC88472}" srcId="{DEC12041-FA0F-4B56-9CE3-0687F46B10AE}" destId="{22B686C0-DD1C-4128-BE1B-9205250A210D}" srcOrd="1" destOrd="0" parTransId="{21314EB9-94D5-45C5-A62F-B9F9BBED762E}" sibTransId="{7EE0E039-8338-4CCF-BEBC-7F339E22A06F}"/>
    <dgm:cxn modelId="{F7D2E19E-21CF-49CE-89F4-AA492691F638}" srcId="{DEC12041-FA0F-4B56-9CE3-0687F46B10AE}" destId="{A323D7A0-A49F-4EF4-9A2D-C602FDCAE5DD}" srcOrd="0" destOrd="0" parTransId="{908F3C12-D40F-47D2-ACA0-E66927B68738}" sibTransId="{C6370D44-23BB-4135-BBB8-FAE24AC0DA86}"/>
    <dgm:cxn modelId="{AE467CA4-B723-4174-A6BA-EE10DC6C0D02}" srcId="{22B686C0-DD1C-4128-BE1B-9205250A210D}" destId="{F36C0F0A-80C2-4B61-BE34-DC23CFDC58BD}" srcOrd="0" destOrd="0" parTransId="{E11B87CC-4BDA-40E5-8CD3-19FDF16A02D7}" sibTransId="{A3484D80-A3EA-4A89-AE2F-9B48676DE236}"/>
    <dgm:cxn modelId="{C9AEB6A9-8DBA-463F-85CC-96155BB1FC37}" srcId="{A323D7A0-A49F-4EF4-9A2D-C602FDCAE5DD}" destId="{D309DAC7-000F-4BE1-A808-D97C88F020B4}" srcOrd="0" destOrd="0" parTransId="{B7EF39E1-1AC4-49B0-9E7A-ED3C81EB253D}" sibTransId="{B074E3E0-2937-4ACD-9850-67706335EC46}"/>
    <dgm:cxn modelId="{4339BFDF-C325-40EB-91DE-B271A159851F}" type="presOf" srcId="{D309DAC7-000F-4BE1-A808-D97C88F020B4}" destId="{B34DAA0F-734F-495A-8F3E-C614B5D1047E}" srcOrd="0" destOrd="0" presId="urn:microsoft.com/office/officeart/2005/8/layout/hList1"/>
    <dgm:cxn modelId="{47560A96-F5CB-4B67-AD90-CA0A3F997176}" type="presParOf" srcId="{489B433D-28AF-4D2A-B472-2ECA0A4D0FEE}" destId="{A7840819-B566-4A97-AACD-1117A99695F8}" srcOrd="0" destOrd="0" presId="urn:microsoft.com/office/officeart/2005/8/layout/hList1"/>
    <dgm:cxn modelId="{6B32663F-402C-4A32-9912-CAE604CA0AFC}" type="presParOf" srcId="{A7840819-B566-4A97-AACD-1117A99695F8}" destId="{8BBC46F5-9BB1-4378-B205-BDDF23E805AE}" srcOrd="0" destOrd="0" presId="urn:microsoft.com/office/officeart/2005/8/layout/hList1"/>
    <dgm:cxn modelId="{21FD2844-E82A-4EC4-99B4-7FA940466304}" type="presParOf" srcId="{A7840819-B566-4A97-AACD-1117A99695F8}" destId="{B34DAA0F-734F-495A-8F3E-C614B5D1047E}" srcOrd="1" destOrd="0" presId="urn:microsoft.com/office/officeart/2005/8/layout/hList1"/>
    <dgm:cxn modelId="{3665FBE7-8466-4BCA-97EB-AB52C869BF09}" type="presParOf" srcId="{489B433D-28AF-4D2A-B472-2ECA0A4D0FEE}" destId="{B8D0168A-0606-448E-9D96-C80DB0BA4098}" srcOrd="1" destOrd="0" presId="urn:microsoft.com/office/officeart/2005/8/layout/hList1"/>
    <dgm:cxn modelId="{C1144AAB-3887-4073-A8BF-D43E564566B8}" type="presParOf" srcId="{489B433D-28AF-4D2A-B472-2ECA0A4D0FEE}" destId="{8D1FDD1F-2838-4F0E-82D4-0C2F00F5E2C0}" srcOrd="2" destOrd="0" presId="urn:microsoft.com/office/officeart/2005/8/layout/hList1"/>
    <dgm:cxn modelId="{5D643BE5-CA66-433A-92FF-EC0BEE662321}" type="presParOf" srcId="{8D1FDD1F-2838-4F0E-82D4-0C2F00F5E2C0}" destId="{7E3D41A5-C353-45E4-B18C-AD58C6F4EEA2}" srcOrd="0" destOrd="0" presId="urn:microsoft.com/office/officeart/2005/8/layout/hList1"/>
    <dgm:cxn modelId="{127EFCF8-D4BA-42F2-84F5-40F3B772BB76}" type="presParOf" srcId="{8D1FDD1F-2838-4F0E-82D4-0C2F00F5E2C0}" destId="{A592E4BB-ECFA-46C4-816C-CA3C9836619C}" srcOrd="1" destOrd="0" presId="urn:microsoft.com/office/officeart/2005/8/layout/hList1"/>
  </dgm:cxnLst>
  <dgm:bg>
    <a:noFill/>
    <a:effectLst/>
  </dgm:bg>
  <dgm:whole>
    <a:ln w="38100" cap="flat" cmpd="sng" algn="ctr">
      <a:solidFill>
        <a:srgbClr val="002060"/>
      </a:solid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C46F5-9BB1-4378-B205-BDDF23E805AE}">
      <dsp:nvSpPr>
        <dsp:cNvPr id="0" name=""/>
        <dsp:cNvSpPr/>
      </dsp:nvSpPr>
      <dsp:spPr>
        <a:xfrm>
          <a:off x="45" y="13673"/>
          <a:ext cx="4319856" cy="8352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kumimoji="1" lang="ja-JP" sz="2900" b="0" i="0" kern="1200" baseline="0" dirty="0">
              <a:latin typeface="UD デジタル 教科書体 NK-B" panose="02020700000000000000" pitchFamily="18" charset="-128"/>
              <a:ea typeface="UD デジタル 教科書体 NK-B" panose="02020700000000000000" pitchFamily="18" charset="-128"/>
            </a:rPr>
            <a:t>職場内</a:t>
          </a:r>
          <a:endParaRPr lang="ja-JP" sz="2900" kern="1200" dirty="0">
            <a:latin typeface="UD デジタル 教科書体 NK-B" panose="02020700000000000000" pitchFamily="18" charset="-128"/>
            <a:ea typeface="UD デジタル 教科書体 NK-B" panose="02020700000000000000" pitchFamily="18" charset="-128"/>
          </a:endParaRPr>
        </a:p>
      </dsp:txBody>
      <dsp:txXfrm>
        <a:off x="45" y="13673"/>
        <a:ext cx="4319856" cy="835200"/>
      </dsp:txXfrm>
    </dsp:sp>
    <dsp:sp modelId="{B34DAA0F-734F-495A-8F3E-C614B5D1047E}">
      <dsp:nvSpPr>
        <dsp:cNvPr id="0" name=""/>
        <dsp:cNvSpPr/>
      </dsp:nvSpPr>
      <dsp:spPr>
        <a:xfrm>
          <a:off x="45" y="848873"/>
          <a:ext cx="4319856" cy="1910520"/>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kumimoji="1" lang="ja-JP" sz="2900" kern="1200" dirty="0">
              <a:latin typeface="UD デジタル 教科書体 NK-B" panose="02020700000000000000" pitchFamily="18" charset="-128"/>
              <a:ea typeface="UD デジタル 教科書体 NK-B" panose="02020700000000000000" pitchFamily="18" charset="-128"/>
            </a:rPr>
            <a:t>トレーニングとは分けて、３つの機能に留意する必要。</a:t>
          </a:r>
          <a:endParaRPr kumimoji="1" lang="ja-JP" altLang="en-US" sz="2900" kern="1200" dirty="0">
            <a:latin typeface="UD デジタル 教科書体 NK-B" panose="02020700000000000000" pitchFamily="18" charset="-128"/>
            <a:ea typeface="UD デジタル 教科書体 NK-B" panose="02020700000000000000" pitchFamily="18" charset="-128"/>
          </a:endParaRPr>
        </a:p>
      </dsp:txBody>
      <dsp:txXfrm>
        <a:off x="45" y="848873"/>
        <a:ext cx="4319856" cy="1910520"/>
      </dsp:txXfrm>
    </dsp:sp>
    <dsp:sp modelId="{7E3D41A5-C353-45E4-B18C-AD58C6F4EEA2}">
      <dsp:nvSpPr>
        <dsp:cNvPr id="0" name=""/>
        <dsp:cNvSpPr/>
      </dsp:nvSpPr>
      <dsp:spPr>
        <a:xfrm>
          <a:off x="4924727" y="0"/>
          <a:ext cx="4319856" cy="8352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kumimoji="1" lang="ja-JP" sz="2900" kern="1200" dirty="0">
              <a:latin typeface="UD デジタル 教科書体 NK-B" panose="02020700000000000000" pitchFamily="18" charset="-128"/>
              <a:ea typeface="UD デジタル 教科書体 NK-B" panose="02020700000000000000" pitchFamily="18" charset="-128"/>
            </a:rPr>
            <a:t>職場外</a:t>
          </a:r>
          <a:endParaRPr lang="ja-JP" sz="2900" kern="1200" dirty="0">
            <a:latin typeface="UD デジタル 教科書体 NK-B" panose="02020700000000000000" pitchFamily="18" charset="-128"/>
            <a:ea typeface="UD デジタル 教科書体 NK-B" panose="02020700000000000000" pitchFamily="18" charset="-128"/>
          </a:endParaRPr>
        </a:p>
      </dsp:txBody>
      <dsp:txXfrm>
        <a:off x="4924727" y="0"/>
        <a:ext cx="4319856" cy="835200"/>
      </dsp:txXfrm>
    </dsp:sp>
    <dsp:sp modelId="{A592E4BB-ECFA-46C4-816C-CA3C9836619C}">
      <dsp:nvSpPr>
        <dsp:cNvPr id="0" name=""/>
        <dsp:cNvSpPr/>
      </dsp:nvSpPr>
      <dsp:spPr>
        <a:xfrm>
          <a:off x="4924681" y="848873"/>
          <a:ext cx="4319856" cy="1910520"/>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kumimoji="1" lang="ja-JP" sz="2900" kern="1200" dirty="0">
              <a:latin typeface="UD デジタル 教科書体 NK-B" panose="02020700000000000000" pitchFamily="18" charset="-128"/>
              <a:ea typeface="UD デジタル 教科書体 NK-B" panose="02020700000000000000" pitchFamily="18" charset="-128"/>
            </a:rPr>
            <a:t>地域における研修などで有用。</a:t>
          </a:r>
          <a:endParaRPr kumimoji="1" lang="ja-JP" altLang="en-US" sz="2900" kern="1200" dirty="0">
            <a:latin typeface="UD デジタル 教科書体 NK-B" panose="02020700000000000000" pitchFamily="18" charset="-128"/>
            <a:ea typeface="UD デジタル 教科書体 NK-B" panose="02020700000000000000" pitchFamily="18" charset="-128"/>
          </a:endParaRPr>
        </a:p>
      </dsp:txBody>
      <dsp:txXfrm>
        <a:off x="4924681" y="848873"/>
        <a:ext cx="4319856" cy="191052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19373-158E-4E43-973A-577C521484E0}" type="datetimeFigureOut">
              <a:rPr kumimoji="1" lang="ja-JP" altLang="en-US" smtClean="0"/>
              <a:t>2025/6/3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49064-17C4-44CE-8A10-C0812581CB31}" type="slidenum">
              <a:rPr kumimoji="1" lang="ja-JP" altLang="en-US" smtClean="0"/>
              <a:t>‹#›</a:t>
            </a:fld>
            <a:endParaRPr kumimoji="1" lang="ja-JP" altLang="en-US"/>
          </a:p>
        </p:txBody>
      </p:sp>
    </p:spTree>
    <p:extLst>
      <p:ext uri="{BB962C8B-B14F-4D97-AF65-F5344CB8AC3E}">
        <p14:creationId xmlns:p14="http://schemas.microsoft.com/office/powerpoint/2010/main" val="9990528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D090586-FAA2-43E8-9A90-70DD01FDD383}" type="slidenum">
              <a:rPr lang="en-US" altLang="ja-JP" smtClean="0"/>
              <a:pPr>
                <a:defRPr/>
              </a:pPr>
              <a:t>1</a:t>
            </a:fld>
            <a:endParaRPr lang="en-US" altLang="ja-JP"/>
          </a:p>
        </p:txBody>
      </p:sp>
    </p:spTree>
    <p:extLst>
      <p:ext uri="{BB962C8B-B14F-4D97-AF65-F5344CB8AC3E}">
        <p14:creationId xmlns:p14="http://schemas.microsoft.com/office/powerpoint/2010/main" val="3344921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76200" y="739775"/>
            <a:ext cx="6583363" cy="3703638"/>
          </a:xfrm>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sz="1200" b="0" i="0" u="none" strike="noStrike" kern="1200" dirty="0">
              <a:solidFill>
                <a:schemeClr val="tx1"/>
              </a:solidFill>
              <a:effectLst/>
              <a:latin typeface="Arial" charset="0"/>
              <a:ea typeface="ＭＳ Ｐ明朝" pitchFamily="18" charset="-128"/>
              <a:cs typeface="+mn-cs"/>
            </a:endParaRPr>
          </a:p>
        </p:txBody>
      </p:sp>
    </p:spTree>
    <p:extLst>
      <p:ext uri="{BB962C8B-B14F-4D97-AF65-F5344CB8AC3E}">
        <p14:creationId xmlns:p14="http://schemas.microsoft.com/office/powerpoint/2010/main" val="2451326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76200" y="739775"/>
            <a:ext cx="6583363" cy="3703638"/>
          </a:xfrm>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sz="1200" b="0" i="0" u="none" strike="noStrike" kern="1200" dirty="0">
              <a:solidFill>
                <a:schemeClr val="tx1"/>
              </a:solidFill>
              <a:effectLst/>
              <a:latin typeface="Arial" charset="0"/>
              <a:ea typeface="ＭＳ Ｐ明朝" pitchFamily="18" charset="-128"/>
              <a:cs typeface="+mn-cs"/>
            </a:endParaRPr>
          </a:p>
        </p:txBody>
      </p:sp>
    </p:spTree>
    <p:extLst>
      <p:ext uri="{BB962C8B-B14F-4D97-AF65-F5344CB8AC3E}">
        <p14:creationId xmlns:p14="http://schemas.microsoft.com/office/powerpoint/2010/main" val="438644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23BD-3E4D-768F-34A6-94C57B482AD2}"/>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37C88A02-8ACF-5D5B-4350-1A7FB326FFF4}"/>
              </a:ext>
            </a:extLst>
          </p:cNvPr>
          <p:cNvSpPr>
            <a:spLocks noGrp="1" noRot="1" noChangeAspect="1" noChangeArrowheads="1" noTextEdit="1"/>
          </p:cNvSpPr>
          <p:nvPr>
            <p:ph type="sldImg"/>
          </p:nvPr>
        </p:nvSpPr>
        <p:spPr>
          <a:xfrm>
            <a:off x="76200" y="739775"/>
            <a:ext cx="6583363" cy="3703638"/>
          </a:xfrm>
          <a:ln/>
        </p:spPr>
      </p:sp>
      <p:sp>
        <p:nvSpPr>
          <p:cNvPr id="53251" name="Rectangle 3">
            <a:extLst>
              <a:ext uri="{FF2B5EF4-FFF2-40B4-BE49-F238E27FC236}">
                <a16:creationId xmlns:a16="http://schemas.microsoft.com/office/drawing/2014/main" id="{B692CE48-5CB3-EEA7-396D-19E40DA15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sz="1200" b="0" i="0" u="none" strike="noStrike" kern="1200" dirty="0">
              <a:solidFill>
                <a:schemeClr val="tx1"/>
              </a:solidFill>
              <a:effectLst/>
              <a:latin typeface="Arial" charset="0"/>
              <a:ea typeface="ＭＳ Ｐ明朝" pitchFamily="18" charset="-128"/>
              <a:cs typeface="+mn-cs"/>
            </a:endParaRPr>
          </a:p>
        </p:txBody>
      </p:sp>
    </p:spTree>
    <p:extLst>
      <p:ext uri="{BB962C8B-B14F-4D97-AF65-F5344CB8AC3E}">
        <p14:creationId xmlns:p14="http://schemas.microsoft.com/office/powerpoint/2010/main" val="3772064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D07F4-42CB-8E84-B598-80873EC08EED}"/>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81A70C0B-2E03-A9D1-CA95-7A28D8E2CB58}"/>
              </a:ext>
            </a:extLst>
          </p:cNvPr>
          <p:cNvSpPr>
            <a:spLocks noGrp="1" noRot="1" noChangeAspect="1" noChangeArrowheads="1" noTextEdit="1"/>
          </p:cNvSpPr>
          <p:nvPr>
            <p:ph type="sldImg"/>
          </p:nvPr>
        </p:nvSpPr>
        <p:spPr>
          <a:xfrm>
            <a:off x="76200" y="739775"/>
            <a:ext cx="6583363" cy="3703638"/>
          </a:xfrm>
          <a:ln/>
        </p:spPr>
      </p:sp>
      <p:sp>
        <p:nvSpPr>
          <p:cNvPr id="53251" name="Rectangle 3">
            <a:extLst>
              <a:ext uri="{FF2B5EF4-FFF2-40B4-BE49-F238E27FC236}">
                <a16:creationId xmlns:a16="http://schemas.microsoft.com/office/drawing/2014/main" id="{B635971B-6524-7F0B-C228-E686388CBB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sz="1200" b="0" i="0" u="none" strike="noStrike" kern="1200" dirty="0">
              <a:solidFill>
                <a:schemeClr val="tx1"/>
              </a:solidFill>
              <a:effectLst/>
              <a:latin typeface="Arial" charset="0"/>
              <a:ea typeface="ＭＳ Ｐ明朝" pitchFamily="18" charset="-128"/>
              <a:cs typeface="+mn-cs"/>
            </a:endParaRPr>
          </a:p>
        </p:txBody>
      </p:sp>
    </p:spTree>
    <p:extLst>
      <p:ext uri="{BB962C8B-B14F-4D97-AF65-F5344CB8AC3E}">
        <p14:creationId xmlns:p14="http://schemas.microsoft.com/office/powerpoint/2010/main" val="181350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A562-5682-EDC6-6578-9CAC73500C97}"/>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D4A5FED1-1D8F-5F58-747C-19D7BA2E7541}"/>
              </a:ext>
            </a:extLst>
          </p:cNvPr>
          <p:cNvSpPr>
            <a:spLocks noGrp="1" noRot="1" noChangeAspect="1" noChangeArrowheads="1" noTextEdit="1"/>
          </p:cNvSpPr>
          <p:nvPr>
            <p:ph type="sldImg"/>
          </p:nvPr>
        </p:nvSpPr>
        <p:spPr>
          <a:xfrm>
            <a:off x="76200" y="739775"/>
            <a:ext cx="6583363" cy="3703638"/>
          </a:xfrm>
          <a:ln/>
        </p:spPr>
      </p:sp>
      <p:sp>
        <p:nvSpPr>
          <p:cNvPr id="53251" name="Rectangle 3">
            <a:extLst>
              <a:ext uri="{FF2B5EF4-FFF2-40B4-BE49-F238E27FC236}">
                <a16:creationId xmlns:a16="http://schemas.microsoft.com/office/drawing/2014/main" id="{43687387-C5DA-BF29-D61D-A04C3DFE79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sz="1200" b="0" i="0" u="none" strike="noStrike" kern="1200" dirty="0">
              <a:solidFill>
                <a:schemeClr val="tx1"/>
              </a:solidFill>
              <a:effectLst/>
              <a:latin typeface="Arial" charset="0"/>
              <a:ea typeface="ＭＳ Ｐ明朝" pitchFamily="18" charset="-128"/>
              <a:cs typeface="+mn-cs"/>
            </a:endParaRPr>
          </a:p>
        </p:txBody>
      </p:sp>
    </p:spTree>
    <p:extLst>
      <p:ext uri="{BB962C8B-B14F-4D97-AF65-F5344CB8AC3E}">
        <p14:creationId xmlns:p14="http://schemas.microsoft.com/office/powerpoint/2010/main" val="65945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6FF1D-4BBD-01D0-E33E-4B0B980D7906}"/>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295A3BA9-FBE9-C2BB-4D5E-5CEC7CD16019}"/>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71D5207E-8335-C5C4-F17D-5B6B9417B8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charset="-128"/>
              </a:rPr>
              <a:t>職場外のスーパービジョンでは、相談支援の現場での実践力向上だけでなく、地域における研修に用いられることも多いが、</a:t>
            </a:r>
            <a:endParaRPr lang="en-US" altLang="ja-JP" dirty="0">
              <a:ea typeface="ＭＳ Ｐ明朝" charset="-128"/>
            </a:endParaRPr>
          </a:p>
          <a:p>
            <a:r>
              <a:rPr lang="ja-JP" altLang="en-US" dirty="0">
                <a:ea typeface="ＭＳ Ｐ明朝" charset="-128"/>
              </a:rPr>
              <a:t>事例などを取り扱う場合その情報は研修時に脚色するなど十分に配慮し守秘義務を守ること、または守らせることが必要です。</a:t>
            </a:r>
            <a:endParaRPr lang="en-US" altLang="ja-JP" dirty="0">
              <a:ea typeface="ＭＳ Ｐ明朝" charset="-128"/>
            </a:endParaRPr>
          </a:p>
          <a:p>
            <a:endParaRPr lang="ja-JP" altLang="en-US" dirty="0">
              <a:ea typeface="ＭＳ Ｐ明朝" charset="-128"/>
            </a:endParaRPr>
          </a:p>
        </p:txBody>
      </p:sp>
    </p:spTree>
    <p:extLst>
      <p:ext uri="{BB962C8B-B14F-4D97-AF65-F5344CB8AC3E}">
        <p14:creationId xmlns:p14="http://schemas.microsoft.com/office/powerpoint/2010/main" val="2861796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FD01C-A3EB-CF11-2CFA-010E86BE8B75}"/>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987F705A-79DB-90D8-1351-0377832F3ADC}"/>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758C26C6-A7A6-5B98-ED5E-D3E3E72D57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3725880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21</a:t>
            </a:fld>
            <a:endParaRPr kumimoji="1" lang="ja-JP" altLang="en-US"/>
          </a:p>
        </p:txBody>
      </p:sp>
    </p:spTree>
    <p:extLst>
      <p:ext uri="{BB962C8B-B14F-4D97-AF65-F5344CB8AC3E}">
        <p14:creationId xmlns:p14="http://schemas.microsoft.com/office/powerpoint/2010/main" val="2424250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9B6BD-CE47-EC6A-CA2A-84FD18F3C261}"/>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08717400-F3A7-7BE9-A930-446A17808E1A}"/>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7CCA918A-83B6-C4CA-9D07-CEF87475DB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1766353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D30A8-5A7A-D0A4-8948-932DEFB0BFE2}"/>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3F1AF77B-28F7-6F5D-751F-2E91AF2DE7D9}"/>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61DD9C12-1D9B-4F5B-0463-7513DE8D3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50070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D090586-FAA2-43E8-9A90-70DD01FDD383}" type="slidenum">
              <a:rPr lang="en-US" altLang="ja-JP" smtClean="0"/>
              <a:pPr>
                <a:defRPr/>
              </a:pPr>
              <a:t>2</a:t>
            </a:fld>
            <a:endParaRPr lang="en-US" altLang="ja-JP"/>
          </a:p>
        </p:txBody>
      </p:sp>
    </p:spTree>
    <p:extLst>
      <p:ext uri="{BB962C8B-B14F-4D97-AF65-F5344CB8AC3E}">
        <p14:creationId xmlns:p14="http://schemas.microsoft.com/office/powerpoint/2010/main" val="3311409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2CD1-8558-9934-0CC9-02EA641FE070}"/>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4CE1DECA-1BAF-170B-D444-D7E62697D5C4}"/>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86B7E9A3-E2D4-ED92-5B94-7DD0DA1987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charset="-128"/>
              </a:rPr>
              <a:t>具体的には相談支援専門員がより専門性を高め、日々の業務を振り返りを行うために、</a:t>
            </a:r>
            <a:endParaRPr lang="en-US" altLang="ja-JP" dirty="0">
              <a:ea typeface="ＭＳ Ｐ明朝" charset="-128"/>
            </a:endParaRPr>
          </a:p>
          <a:p>
            <a:r>
              <a:rPr lang="ja-JP" altLang="en-US" dirty="0">
                <a:ea typeface="ＭＳ Ｐ明朝" charset="-128"/>
              </a:rPr>
              <a:t>その思いを共有した相談支援専門員同士でグループを形成し、</a:t>
            </a:r>
            <a:endParaRPr lang="en-US" altLang="ja-JP" dirty="0">
              <a:ea typeface="ＭＳ Ｐ明朝" charset="-128"/>
            </a:endParaRPr>
          </a:p>
          <a:p>
            <a:r>
              <a:rPr lang="ja-JP" altLang="en-US" dirty="0">
                <a:ea typeface="ＭＳ Ｐ明朝" charset="-128"/>
              </a:rPr>
              <a:t>グループとしての専門性の向上、気づきの共有を図る取り組みである。</a:t>
            </a:r>
            <a:endParaRPr lang="en-US" altLang="ja-JP" dirty="0">
              <a:ea typeface="ＭＳ Ｐ明朝" charset="-128"/>
            </a:endParaRPr>
          </a:p>
          <a:p>
            <a:endParaRPr lang="en-US" altLang="ja-JP" dirty="0">
              <a:ea typeface="ＭＳ Ｐ明朝" charset="-128"/>
            </a:endParaRPr>
          </a:p>
          <a:p>
            <a:r>
              <a:rPr lang="ja-JP" altLang="en-US" dirty="0">
                <a:ea typeface="ＭＳ Ｐ明朝" charset="-128"/>
              </a:rPr>
              <a:t>詳しくは後程</a:t>
            </a:r>
          </a:p>
        </p:txBody>
      </p:sp>
    </p:spTree>
    <p:extLst>
      <p:ext uri="{BB962C8B-B14F-4D97-AF65-F5344CB8AC3E}">
        <p14:creationId xmlns:p14="http://schemas.microsoft.com/office/powerpoint/2010/main" val="1874045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76200" y="739775"/>
            <a:ext cx="6583363" cy="3703638"/>
          </a:xfrm>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sz="1200" b="0" i="0" u="none" strike="noStrike" kern="1200" dirty="0">
              <a:solidFill>
                <a:schemeClr val="tx1"/>
              </a:solidFill>
              <a:effectLst/>
              <a:latin typeface="Arial" charset="0"/>
              <a:ea typeface="ＭＳ Ｐ明朝" pitchFamily="18" charset="-128"/>
              <a:cs typeface="+mn-cs"/>
            </a:endParaRPr>
          </a:p>
          <a:p>
            <a:endParaRPr kumimoji="1" lang="en-US" altLang="ja-JP" sz="1200" b="0" i="0" u="none" strike="noStrike" kern="1200" dirty="0">
              <a:solidFill>
                <a:schemeClr val="tx1"/>
              </a:solidFill>
              <a:effectLst/>
              <a:latin typeface="Arial" charset="0"/>
              <a:ea typeface="ＭＳ Ｐ明朝" pitchFamily="18" charset="-128"/>
              <a:cs typeface="+mn-cs"/>
            </a:endParaRPr>
          </a:p>
        </p:txBody>
      </p:sp>
    </p:spTree>
    <p:extLst>
      <p:ext uri="{BB962C8B-B14F-4D97-AF65-F5344CB8AC3E}">
        <p14:creationId xmlns:p14="http://schemas.microsoft.com/office/powerpoint/2010/main" val="1195643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p:cNvSpPr>
            <a:spLocks noGrp="1" noRot="1" noChangeAspect="1" noTextEdit="1"/>
          </p:cNvSpPr>
          <p:nvPr>
            <p:ph type="sldImg"/>
          </p:nvPr>
        </p:nvSpPr>
        <p:spPr>
          <a:xfrm>
            <a:off x="76200" y="739775"/>
            <a:ext cx="6583363" cy="3703638"/>
          </a:xfrm>
          <a:ln/>
        </p:spPr>
      </p:sp>
      <p:sp>
        <p:nvSpPr>
          <p:cNvPr id="542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ea typeface="ＭＳ Ｐ明朝" charset="-128"/>
            </a:endParaRPr>
          </a:p>
        </p:txBody>
      </p:sp>
      <p:sp>
        <p:nvSpPr>
          <p:cNvPr id="542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charset="-128"/>
              </a:defRPr>
            </a:lvl1pPr>
            <a:lvl2pPr marL="742950" indent="-285750" eaLnBrk="0" hangingPunct="0">
              <a:spcBef>
                <a:spcPct val="30000"/>
              </a:spcBef>
              <a:defRPr kumimoji="1" sz="1200">
                <a:solidFill>
                  <a:schemeClr val="tx1"/>
                </a:solidFill>
                <a:latin typeface="Arial" charset="0"/>
                <a:ea typeface="ＭＳ Ｐ明朝" charset="-128"/>
              </a:defRPr>
            </a:lvl2pPr>
            <a:lvl3pPr marL="1143000" indent="-228600" eaLnBrk="0" hangingPunct="0">
              <a:spcBef>
                <a:spcPct val="30000"/>
              </a:spcBef>
              <a:defRPr kumimoji="1" sz="1200">
                <a:solidFill>
                  <a:schemeClr val="tx1"/>
                </a:solidFill>
                <a:latin typeface="Arial" charset="0"/>
                <a:ea typeface="ＭＳ Ｐ明朝" charset="-128"/>
              </a:defRPr>
            </a:lvl3pPr>
            <a:lvl4pPr marL="1600200" indent="-228600" eaLnBrk="0" hangingPunct="0">
              <a:spcBef>
                <a:spcPct val="30000"/>
              </a:spcBef>
              <a:defRPr kumimoji="1" sz="1200">
                <a:solidFill>
                  <a:schemeClr val="tx1"/>
                </a:solidFill>
                <a:latin typeface="Arial" charset="0"/>
                <a:ea typeface="ＭＳ Ｐ明朝" charset="-128"/>
              </a:defRPr>
            </a:lvl4pPr>
            <a:lvl5pPr marL="2057400" indent="-228600" eaLnBrk="0" hangingPunct="0">
              <a:spcBef>
                <a:spcPct val="30000"/>
              </a:spcBef>
              <a:defRPr kumimoji="1" sz="1200">
                <a:solidFill>
                  <a:schemeClr val="tx1"/>
                </a:solidFill>
                <a:latin typeface="Arial" charset="0"/>
                <a:ea typeface="ＭＳ Ｐ明朝"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9A7E27E5-D5FE-4B5E-9CB4-C3DD12EDE9D3}" type="slidenum">
              <a:rPr lang="en-US" altLang="ja-JP" smtClean="0">
                <a:solidFill>
                  <a:prstClr val="black"/>
                </a:solidFill>
                <a:ea typeface="ＭＳ Ｐゴシック" charset="-128"/>
              </a:rPr>
              <a:pPr eaLnBrk="1" hangingPunct="1">
                <a:spcBef>
                  <a:spcPct val="0"/>
                </a:spcBef>
              </a:pPr>
              <a:t>31</a:t>
            </a:fld>
            <a:endParaRPr lang="en-US" altLang="ja-JP">
              <a:solidFill>
                <a:prstClr val="black"/>
              </a:solidFill>
              <a:ea typeface="ＭＳ Ｐゴシック" charset="-128"/>
            </a:endParaRPr>
          </a:p>
        </p:txBody>
      </p:sp>
    </p:spTree>
    <p:extLst>
      <p:ext uri="{BB962C8B-B14F-4D97-AF65-F5344CB8AC3E}">
        <p14:creationId xmlns:p14="http://schemas.microsoft.com/office/powerpoint/2010/main" val="2194897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763B7-D421-D44D-553E-3B494A3B9348}"/>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1E5D552C-0F9C-BA43-289C-AC4D9BB4AC2F}"/>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953CC7CF-C814-2BE2-0390-859034477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charset="-128"/>
              </a:rPr>
              <a:t>３つの機能にそって考える。</a:t>
            </a:r>
          </a:p>
        </p:txBody>
      </p:sp>
    </p:spTree>
    <p:extLst>
      <p:ext uri="{BB962C8B-B14F-4D97-AF65-F5344CB8AC3E}">
        <p14:creationId xmlns:p14="http://schemas.microsoft.com/office/powerpoint/2010/main" val="953758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4F1A8-FA0A-5683-CB1D-4674ECFA8BD5}"/>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53A74994-2C73-C5E3-37C3-491E01DCB4B8}"/>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5B3CCD09-3B50-D033-FF0A-F933C368E9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charset="-128"/>
              </a:rPr>
              <a:t>３つの機能にそって考える。</a:t>
            </a:r>
          </a:p>
        </p:txBody>
      </p:sp>
    </p:spTree>
    <p:extLst>
      <p:ext uri="{BB962C8B-B14F-4D97-AF65-F5344CB8AC3E}">
        <p14:creationId xmlns:p14="http://schemas.microsoft.com/office/powerpoint/2010/main" val="258737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508A2-96B9-9ECB-B29B-D92906098B48}"/>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A88989B7-501F-187D-88D6-031A25435959}"/>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334C2F5D-9E29-D7A5-61AB-3BF8BA2397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charset="-128"/>
              </a:rPr>
              <a:t>３つの機能にそって考える。</a:t>
            </a:r>
          </a:p>
        </p:txBody>
      </p:sp>
    </p:spTree>
    <p:extLst>
      <p:ext uri="{BB962C8B-B14F-4D97-AF65-F5344CB8AC3E}">
        <p14:creationId xmlns:p14="http://schemas.microsoft.com/office/powerpoint/2010/main" val="403651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ABEE9-6C36-5F79-1C05-3CA4163F7691}"/>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D43404AF-B9EE-55A2-C937-19733464F5FF}"/>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2E56D167-B8F1-1EBD-B3F4-E83361F677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charset="-128"/>
              </a:rPr>
              <a:t>３つの機能にそって考える。</a:t>
            </a:r>
          </a:p>
        </p:txBody>
      </p:sp>
    </p:spTree>
    <p:extLst>
      <p:ext uri="{BB962C8B-B14F-4D97-AF65-F5344CB8AC3E}">
        <p14:creationId xmlns:p14="http://schemas.microsoft.com/office/powerpoint/2010/main" val="1637516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E211-EA34-1B0B-94F5-D64DE7C02CF1}"/>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0BE13480-9BFF-1651-52F4-EF9E89D4F56C}"/>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1388FF43-7824-5B70-D79C-845D0D19A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charset="-128"/>
              </a:rPr>
              <a:t>利用者想い</a:t>
            </a:r>
            <a:r>
              <a:rPr lang="ja-JP" altLang="en-US">
                <a:ea typeface="ＭＳ Ｐ明朝" charset="-128"/>
              </a:rPr>
              <a:t>は、支援者の思惑で憶測、推察しないことが重要。</a:t>
            </a:r>
            <a:endParaRPr lang="en-US" altLang="ja-JP">
              <a:ea typeface="ＭＳ Ｐ明朝" charset="-128"/>
            </a:endParaRPr>
          </a:p>
        </p:txBody>
      </p:sp>
    </p:spTree>
    <p:extLst>
      <p:ext uri="{BB962C8B-B14F-4D97-AF65-F5344CB8AC3E}">
        <p14:creationId xmlns:p14="http://schemas.microsoft.com/office/powerpoint/2010/main" val="1397944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37</a:t>
            </a:fld>
            <a:endParaRPr kumimoji="1" lang="ja-JP" altLang="en-US"/>
          </a:p>
        </p:txBody>
      </p:sp>
    </p:spTree>
    <p:extLst>
      <p:ext uri="{BB962C8B-B14F-4D97-AF65-F5344CB8AC3E}">
        <p14:creationId xmlns:p14="http://schemas.microsoft.com/office/powerpoint/2010/main" val="3634518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2C9CE-43EA-1B0D-B4D4-61DFC72FD12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20914D-B8B9-011E-1A46-E11D9F1669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7E79D7-57F7-A342-C7C6-F2D3C1B7814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D159897-79BD-E1BF-5EB0-B7A40C7F21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49064-17C4-44CE-8A10-C0812581CB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63142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56B9C-9BBA-B7A9-504F-8405844833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3D697D-A5FD-9B64-48FD-A40F0506C0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DA2FEE-5DF5-986E-2E97-07CFC0BE296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DAA8475-BBD1-99CA-4038-F65C7B4A4491}"/>
              </a:ext>
            </a:extLst>
          </p:cNvPr>
          <p:cNvSpPr>
            <a:spLocks noGrp="1"/>
          </p:cNvSpPr>
          <p:nvPr>
            <p:ph type="sldNum" sz="quarter" idx="10"/>
          </p:nvPr>
        </p:nvSpPr>
        <p:spPr/>
        <p:txBody>
          <a:bodyPr/>
          <a:lstStyle/>
          <a:p>
            <a:pPr>
              <a:defRPr/>
            </a:pPr>
            <a:fld id="{7D090586-FAA2-43E8-9A90-70DD01FDD383}" type="slidenum">
              <a:rPr lang="en-US" altLang="ja-JP" smtClean="0"/>
              <a:pPr>
                <a:defRPr/>
              </a:pPr>
              <a:t>3</a:t>
            </a:fld>
            <a:endParaRPr lang="en-US" altLang="ja-JP"/>
          </a:p>
        </p:txBody>
      </p:sp>
    </p:spTree>
    <p:extLst>
      <p:ext uri="{BB962C8B-B14F-4D97-AF65-F5344CB8AC3E}">
        <p14:creationId xmlns:p14="http://schemas.microsoft.com/office/powerpoint/2010/main" val="4290564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6200" y="739775"/>
            <a:ext cx="6583363" cy="3703638"/>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1883316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3DF1A-2288-4596-1934-FE33FC3D51C4}"/>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8D1FB56A-5DBE-C090-1A05-8408D4BBB70F}"/>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16541F10-713C-5C7A-0B91-D69816C8B4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charset="-128"/>
              </a:rPr>
              <a:t>普段から組織のチームづくり、相談支援の同僚（ピア）の関係づくりをして信頼関係を構築しておくことが重要。</a:t>
            </a:r>
            <a:endParaRPr lang="en-US" altLang="ja-JP" dirty="0">
              <a:ea typeface="ＭＳ Ｐ明朝" charset="-128"/>
            </a:endParaRPr>
          </a:p>
          <a:p>
            <a:endParaRPr lang="en-US" altLang="ja-JP" dirty="0">
              <a:ea typeface="ＭＳ Ｐ明朝" charset="-128"/>
            </a:endParaRPr>
          </a:p>
          <a:p>
            <a:r>
              <a:rPr lang="ja-JP" altLang="en-US" dirty="0">
                <a:ea typeface="ＭＳ Ｐ明朝" charset="-128"/>
              </a:rPr>
              <a:t>上司と部下の指導の取り組みとスーパービジョンを混同しないことが重要。</a:t>
            </a:r>
            <a:endParaRPr lang="en-US" altLang="ja-JP" dirty="0">
              <a:ea typeface="ＭＳ Ｐ明朝" charset="-128"/>
            </a:endParaRPr>
          </a:p>
        </p:txBody>
      </p:sp>
    </p:spTree>
    <p:extLst>
      <p:ext uri="{BB962C8B-B14F-4D97-AF65-F5344CB8AC3E}">
        <p14:creationId xmlns:p14="http://schemas.microsoft.com/office/powerpoint/2010/main" val="154401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41</a:t>
            </a:fld>
            <a:endParaRPr kumimoji="1" lang="ja-JP" altLang="en-US"/>
          </a:p>
        </p:txBody>
      </p:sp>
    </p:spTree>
    <p:extLst>
      <p:ext uri="{BB962C8B-B14F-4D97-AF65-F5344CB8AC3E}">
        <p14:creationId xmlns:p14="http://schemas.microsoft.com/office/powerpoint/2010/main" val="1672622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3F2E3B-FA7B-4173-92F7-3F16823A91ED}" type="slidenum">
              <a:rPr kumimoji="1" lang="ja-JP" altLang="en-US" smtClean="0"/>
              <a:t>42</a:t>
            </a:fld>
            <a:endParaRPr kumimoji="1" lang="ja-JP" altLang="en-US"/>
          </a:p>
        </p:txBody>
      </p:sp>
    </p:spTree>
    <p:extLst>
      <p:ext uri="{BB962C8B-B14F-4D97-AF65-F5344CB8AC3E}">
        <p14:creationId xmlns:p14="http://schemas.microsoft.com/office/powerpoint/2010/main" val="622043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D090586-FAA2-43E8-9A90-70DD01FDD383}" type="slidenum">
              <a:rPr lang="en-US" altLang="ja-JP" smtClean="0"/>
              <a:pPr>
                <a:defRPr/>
              </a:pPr>
              <a:t>44</a:t>
            </a:fld>
            <a:endParaRPr lang="en-US" altLang="ja-JP"/>
          </a:p>
        </p:txBody>
      </p:sp>
    </p:spTree>
    <p:extLst>
      <p:ext uri="{BB962C8B-B14F-4D97-AF65-F5344CB8AC3E}">
        <p14:creationId xmlns:p14="http://schemas.microsoft.com/office/powerpoint/2010/main" val="3034902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77788" y="741363"/>
            <a:ext cx="6581775" cy="3703637"/>
          </a:xfrm>
          <a:ln/>
        </p:spPr>
      </p:sp>
      <p:sp>
        <p:nvSpPr>
          <p:cNvPr id="57347" name="Rectangle 3"/>
          <p:cNvSpPr>
            <a:spLocks noGrp="1" noChangeArrowheads="1"/>
          </p:cNvSpPr>
          <p:nvPr>
            <p:ph type="body" idx="1"/>
          </p:nvPr>
        </p:nvSpPr>
        <p:spPr>
          <a:xfrm>
            <a:off x="673100" y="4689475"/>
            <a:ext cx="5389563"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569" tIns="45785" rIns="91569" bIns="45785" anchor="ctr"/>
          <a:lstStyle/>
          <a:p>
            <a:pPr defTabSz="449263"/>
            <a:endParaRPr lang="ja-JP" altLang="en-US">
              <a:ea typeface="ＭＳ Ｐゴシック" charset="-128"/>
            </a:endParaRPr>
          </a:p>
        </p:txBody>
      </p:sp>
    </p:spTree>
    <p:extLst>
      <p:ext uri="{BB962C8B-B14F-4D97-AF65-F5344CB8AC3E}">
        <p14:creationId xmlns:p14="http://schemas.microsoft.com/office/powerpoint/2010/main" val="1387245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77788" y="741363"/>
            <a:ext cx="6581775" cy="3703637"/>
          </a:xfrm>
          <a:ln/>
        </p:spPr>
      </p:sp>
      <p:sp>
        <p:nvSpPr>
          <p:cNvPr id="65539" name="Rectangle 3"/>
          <p:cNvSpPr>
            <a:spLocks noGrp="1" noChangeArrowheads="1"/>
          </p:cNvSpPr>
          <p:nvPr>
            <p:ph type="body" idx="1"/>
          </p:nvPr>
        </p:nvSpPr>
        <p:spPr>
          <a:xfrm>
            <a:off x="673100" y="4689475"/>
            <a:ext cx="5389563"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569" tIns="45785" rIns="91569" bIns="45785" anchor="ctr"/>
          <a:lstStyle/>
          <a:p>
            <a:pPr defTabSz="449263"/>
            <a:endParaRPr lang="ja-JP" altLang="en-US">
              <a:ea typeface="ＭＳ Ｐゴシック" charset="-128"/>
            </a:endParaRPr>
          </a:p>
        </p:txBody>
      </p:sp>
    </p:spTree>
    <p:extLst>
      <p:ext uri="{BB962C8B-B14F-4D97-AF65-F5344CB8AC3E}">
        <p14:creationId xmlns:p14="http://schemas.microsoft.com/office/powerpoint/2010/main" val="3455960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77788" y="741363"/>
            <a:ext cx="6581775" cy="3703637"/>
          </a:xfrm>
          <a:ln/>
        </p:spPr>
      </p:sp>
      <p:sp>
        <p:nvSpPr>
          <p:cNvPr id="66563" name="Rectangle 3"/>
          <p:cNvSpPr>
            <a:spLocks noGrp="1" noChangeArrowheads="1"/>
          </p:cNvSpPr>
          <p:nvPr>
            <p:ph type="body" idx="1"/>
          </p:nvPr>
        </p:nvSpPr>
        <p:spPr>
          <a:xfrm>
            <a:off x="673100" y="4689475"/>
            <a:ext cx="5389563"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569" tIns="45785" rIns="91569" bIns="45785" anchor="ctr"/>
          <a:lstStyle/>
          <a:p>
            <a:pPr defTabSz="449263"/>
            <a:endParaRPr lang="ja-JP" altLang="en-US">
              <a:ea typeface="ＭＳ Ｐゴシック" charset="-128"/>
            </a:endParaRPr>
          </a:p>
        </p:txBody>
      </p:sp>
    </p:spTree>
    <p:extLst>
      <p:ext uri="{BB962C8B-B14F-4D97-AF65-F5344CB8AC3E}">
        <p14:creationId xmlns:p14="http://schemas.microsoft.com/office/powerpoint/2010/main" val="3045428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58</a:t>
            </a:fld>
            <a:endParaRPr kumimoji="1" lang="ja-JP" altLang="en-US"/>
          </a:p>
        </p:txBody>
      </p:sp>
    </p:spTree>
    <p:extLst>
      <p:ext uri="{BB962C8B-B14F-4D97-AF65-F5344CB8AC3E}">
        <p14:creationId xmlns:p14="http://schemas.microsoft.com/office/powerpoint/2010/main" val="288085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p:cNvSpPr>
            <a:spLocks noGrp="1" noRot="1" noChangeAspect="1" noTextEdit="1"/>
          </p:cNvSpPr>
          <p:nvPr>
            <p:ph type="sldImg"/>
          </p:nvPr>
        </p:nvSpPr>
        <p:spPr>
          <a:xfrm>
            <a:off x="76200" y="739775"/>
            <a:ext cx="6583363" cy="3703638"/>
          </a:xfrm>
          <a:ln/>
        </p:spPr>
      </p:sp>
      <p:sp>
        <p:nvSpPr>
          <p:cNvPr id="696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
        <p:nvSpPr>
          <p:cNvPr id="696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charset="-128"/>
              </a:defRPr>
            </a:lvl1pPr>
            <a:lvl2pPr marL="742950" indent="-285750" eaLnBrk="0" hangingPunct="0">
              <a:spcBef>
                <a:spcPct val="30000"/>
              </a:spcBef>
              <a:defRPr kumimoji="1" sz="1200">
                <a:solidFill>
                  <a:schemeClr val="tx1"/>
                </a:solidFill>
                <a:latin typeface="Arial" charset="0"/>
                <a:ea typeface="ＭＳ Ｐ明朝" charset="-128"/>
              </a:defRPr>
            </a:lvl2pPr>
            <a:lvl3pPr marL="1143000" indent="-228600" eaLnBrk="0" hangingPunct="0">
              <a:spcBef>
                <a:spcPct val="30000"/>
              </a:spcBef>
              <a:defRPr kumimoji="1" sz="1200">
                <a:solidFill>
                  <a:schemeClr val="tx1"/>
                </a:solidFill>
                <a:latin typeface="Arial" charset="0"/>
                <a:ea typeface="ＭＳ Ｐ明朝" charset="-128"/>
              </a:defRPr>
            </a:lvl3pPr>
            <a:lvl4pPr marL="1600200" indent="-228600" eaLnBrk="0" hangingPunct="0">
              <a:spcBef>
                <a:spcPct val="30000"/>
              </a:spcBef>
              <a:defRPr kumimoji="1" sz="1200">
                <a:solidFill>
                  <a:schemeClr val="tx1"/>
                </a:solidFill>
                <a:latin typeface="Arial" charset="0"/>
                <a:ea typeface="ＭＳ Ｐ明朝" charset="-128"/>
              </a:defRPr>
            </a:lvl4pPr>
            <a:lvl5pPr marL="2057400" indent="-228600" eaLnBrk="0" hangingPunct="0">
              <a:spcBef>
                <a:spcPct val="30000"/>
              </a:spcBef>
              <a:defRPr kumimoji="1" sz="1200">
                <a:solidFill>
                  <a:schemeClr val="tx1"/>
                </a:solidFill>
                <a:latin typeface="Arial" charset="0"/>
                <a:ea typeface="ＭＳ Ｐ明朝"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D45E9725-46AB-48AC-AACF-7536A3E82D0B}" type="slidenum">
              <a:rPr lang="en-US" altLang="ja-JP" smtClean="0">
                <a:ea typeface="ＭＳ Ｐゴシック" charset="-128"/>
              </a:rPr>
              <a:pPr eaLnBrk="1" hangingPunct="1">
                <a:spcBef>
                  <a:spcPct val="0"/>
                </a:spcBef>
              </a:pPr>
              <a:t>60</a:t>
            </a:fld>
            <a:endParaRPr lang="en-US" altLang="ja-JP">
              <a:ea typeface="ＭＳ Ｐゴシック" charset="-128"/>
            </a:endParaRPr>
          </a:p>
        </p:txBody>
      </p:sp>
    </p:spTree>
    <p:extLst>
      <p:ext uri="{BB962C8B-B14F-4D97-AF65-F5344CB8AC3E}">
        <p14:creationId xmlns:p14="http://schemas.microsoft.com/office/powerpoint/2010/main" val="196197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336DC-7715-25AD-018C-D50643FA9B77}"/>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2747502B-7253-C9F5-B356-5B7377070172}"/>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84CEF41C-8EDF-D95B-79E4-CB2C3D546E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1163576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E27E-09BB-3017-5551-3E2AD97442F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E01221-B8A1-A875-8C2D-15496D68894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B5B6760-F04E-402B-2AEC-94D7BDF83C7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581FB8C-75C4-805F-6233-50F709FEDB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90586-FAA2-43E8-9A90-70DD01FDD383}" type="slidenum">
              <a:rPr kumimoji="1"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10838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73</a:t>
            </a:fld>
            <a:endParaRPr kumimoji="1" lang="ja-JP" altLang="en-US"/>
          </a:p>
        </p:txBody>
      </p:sp>
    </p:spTree>
    <p:extLst>
      <p:ext uri="{BB962C8B-B14F-4D97-AF65-F5344CB8AC3E}">
        <p14:creationId xmlns:p14="http://schemas.microsoft.com/office/powerpoint/2010/main" val="1090709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A32B5-0BA5-663D-2ABB-0FEFE85343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848334-AAB2-CABC-F7EF-79A3D56736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E78384-AB8A-9D5C-D4A7-A9707580A05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BE62B53-EE6D-2243-B72E-39C240EF2B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49064-17C4-44CE-8A10-C0812581CB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4512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2F231-8140-7A7A-2D41-235F9AF0FD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D72BC1-E663-0CFC-8812-37838FFB32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EF9803-1C2C-157B-B919-CDB1ACE745B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A648966-E23E-3FA6-FAA2-B25DA6D527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49064-17C4-44CE-8A10-C0812581CB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23206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傾聴の初歩として、利用者の話を聞くことが大切だと教えられるから、</a:t>
            </a:r>
            <a:endParaRPr lang="en-US" altLang="ja-JP" dirty="0"/>
          </a:p>
          <a:p>
            <a:r>
              <a:rPr lang="ja-JP" altLang="en-US" dirty="0"/>
              <a:t>沈黙が続くとどうしても支 援者が自分で話し始めてしまうことになります。</a:t>
            </a:r>
            <a:endParaRPr lang="en-US" altLang="ja-JP" dirty="0"/>
          </a:p>
          <a:p>
            <a:r>
              <a:rPr lang="ja-JP" altLang="en-US" dirty="0"/>
              <a:t>でも、話さなくても良いのです。</a:t>
            </a:r>
            <a:endParaRPr lang="en-US" altLang="ja-JP" dirty="0"/>
          </a:p>
          <a:p>
            <a:r>
              <a:rPr lang="ja-JP" altLang="en-US" dirty="0"/>
              <a:t>利用者のために存 在している自分（相手に心を開き、関心を向け）がいれば、</a:t>
            </a:r>
            <a:endParaRPr lang="en-US" altLang="ja-JP" dirty="0"/>
          </a:p>
          <a:p>
            <a:r>
              <a:rPr lang="ja-JP" altLang="en-US" dirty="0"/>
              <a:t>それだけで支援が成り立っているのです。</a:t>
            </a:r>
            <a:endParaRPr lang="en-US" altLang="ja-JP" dirty="0"/>
          </a:p>
          <a:p>
            <a:r>
              <a:rPr lang="ja-JP" altLang="en-US" dirty="0"/>
              <a:t>人は誰かが自分のためにそばにいると感じることができるだけで、とても嬉しいものです。</a:t>
            </a:r>
            <a:endParaRPr lang="en-US" altLang="ja-JP" dirty="0"/>
          </a:p>
          <a:p>
            <a:r>
              <a:rPr lang="ja-JP" altLang="en-US" dirty="0"/>
              <a:t>悲しいとき、嬉しいとき誰かが一緒に自分の悲しみに向き合ってくれている、</a:t>
            </a:r>
            <a:endParaRPr lang="en-US" altLang="ja-JP" dirty="0"/>
          </a:p>
          <a:p>
            <a:r>
              <a:rPr lang="ja-JP" altLang="en-US" dirty="0"/>
              <a:t>喜びを分かち合ってくれて いると感じられる時間は、とても幸せな時間です。</a:t>
            </a:r>
            <a:endParaRPr lang="en-US" altLang="ja-JP" dirty="0"/>
          </a:p>
          <a:p>
            <a:r>
              <a:rPr lang="ja-JP" altLang="en-US" dirty="0"/>
              <a:t>ですから、相手の表情、動作、目の動きさまざまなことが思いを伝えているので、意識を集中して 相手に向き合いましょう。</a:t>
            </a:r>
            <a:endParaRPr lang="en-US" altLang="ja-JP" dirty="0"/>
          </a:p>
          <a:p>
            <a:r>
              <a:rPr lang="ja-JP" altLang="en-US" dirty="0"/>
              <a:t>言葉にならない思いが溢れていることに気づくことができます。それが、 傾聴の技術の初歩だと意識してください。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 </a:t>
            </a:r>
            <a:endParaRPr kumimoji="1" lang="ja-JP" altLang="en-US" sz="1200" dirty="0">
              <a:latin typeface="UD デジタル 教科書体 N-B" panose="02020700000000000000" pitchFamily="17" charset="-128"/>
              <a:ea typeface="UD デジタル 教科書体 N-B" panose="02020700000000000000" pitchFamily="17"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84</a:t>
            </a:fld>
            <a:endParaRPr kumimoji="1" lang="ja-JP" altLang="en-US"/>
          </a:p>
        </p:txBody>
      </p:sp>
    </p:spTree>
    <p:extLst>
      <p:ext uri="{BB962C8B-B14F-4D97-AF65-F5344CB8AC3E}">
        <p14:creationId xmlns:p14="http://schemas.microsoft.com/office/powerpoint/2010/main" val="703913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厳密に相手の気持ちに近づくなんてできるのでしょうか。</a:t>
            </a:r>
            <a:endParaRPr lang="en-US" altLang="ja-JP" dirty="0"/>
          </a:p>
          <a:p>
            <a:r>
              <a:rPr lang="ja-JP" altLang="en-US" dirty="0"/>
              <a:t>「寂しい」と話している本人の寂しさを 理解はできますが、それは自分が経験した寂しさの範囲で、相手の寂しさを理解しているだけで、 相手の寂しさと本質的に違っているから、相手の寂しさを共有できないのではないのか、と問われれば、その通りかもしれません。</a:t>
            </a:r>
            <a:endParaRPr lang="en-US" altLang="ja-JP" dirty="0"/>
          </a:p>
          <a:p>
            <a:r>
              <a:rPr lang="ja-JP" altLang="en-US" dirty="0"/>
              <a:t>しかし、この思考の中心は自分自身です。対人援助とは相手を中 心に考えることです。</a:t>
            </a:r>
            <a:endParaRPr lang="en-US" altLang="ja-JP" dirty="0"/>
          </a:p>
          <a:p>
            <a:r>
              <a:rPr lang="ja-JP" altLang="en-US" dirty="0"/>
              <a:t>ですから、「相手の寂しさを共有できていないのではないのか」と考える必要 はないのです。</a:t>
            </a:r>
            <a:endParaRPr lang="en-US" altLang="ja-JP" dirty="0"/>
          </a:p>
          <a:p>
            <a:r>
              <a:rPr lang="ja-JP" altLang="en-US" dirty="0"/>
              <a:t>相手の気持ちに近づけばいいのです。極端な言い方をすれば、相手の気持ちがそ の場面でわかっていなくても、相手の気持ちに近づこうとすることが大切です。</a:t>
            </a:r>
            <a:endParaRPr lang="en-US" altLang="ja-JP" dirty="0"/>
          </a:p>
          <a:p>
            <a:r>
              <a:rPr lang="ja-JP" altLang="en-US" dirty="0"/>
              <a:t>さらにいえば、相手 が自分の気持ちに近づいてくれたと感じてもらえることが重要なのです。</a:t>
            </a:r>
            <a:endParaRPr lang="en-US" altLang="ja-JP" dirty="0"/>
          </a:p>
          <a:p>
            <a:r>
              <a:rPr lang="ja-JP" altLang="en-US" dirty="0"/>
              <a:t>主体は相手です。</a:t>
            </a:r>
            <a:endParaRPr lang="en-US" altLang="ja-JP" dirty="0"/>
          </a:p>
          <a:p>
            <a:r>
              <a:rPr lang="ja-JP" altLang="en-US" dirty="0"/>
              <a:t>ですから、支援者（傾聴する人）が自分で相手の気持ちに近づいたと思っても、相手がそう感じてくれなければ意味はありません。</a:t>
            </a:r>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85</a:t>
            </a:fld>
            <a:endParaRPr kumimoji="1" lang="ja-JP" altLang="en-US"/>
          </a:p>
        </p:txBody>
      </p:sp>
    </p:spTree>
    <p:extLst>
      <p:ext uri="{BB962C8B-B14F-4D97-AF65-F5344CB8AC3E}">
        <p14:creationId xmlns:p14="http://schemas.microsoft.com/office/powerpoint/2010/main" val="2706882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1667-B103-56AE-4031-9A4B07057B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0D233B-8B14-8DB2-72EE-AA2690019B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46FD37-62EF-2B9B-887E-544067E276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＜悪い例１＞ 「～～～～で寂しい」と話されたら、援助者は話の内容を客観的に捉え、</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あなたが寂しいのはこのような原因からです。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だから、こうすれば寂しさはなくなります、と答えてしまいがちです。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話している相手の立場にたてば、別に客観的に寂しさを分析してもらっても何も嬉しくありませんし、</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あなたに言われるまでもなく、その原因がどこにあるのかは自分が一番よく知っているのです。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だから、 「そんなことを言われても、別に嬉しくはありません」と感じてしまいます。 </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＜悪い例２＞ 話されているその寂しさを自分の寂しさで解釈して、</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実は自分もこんな寂しさを抱えている等と言ってしまいがちです。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「寂しさ」を援助者にいくら分析されても、利用者は嬉しくも何ともありません。</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また、援助者の寂しさを語られても困るだけです。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今は、自分の寂しさの話をしているのだから、 </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それをしっかりと受け止めて欲しいのです。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寂しさの原因を分析するより、自分の寂しさの話をするより、</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自分の気持ちに近づいて欲しいのです。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支援者は相手の気持ちにより添うことが大切になり ます。</a:t>
            </a:r>
            <a:endParaRPr kumimoji="1" lang="ja-JP" altLang="en-US" sz="1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endParaRPr kumimoji="1" lang="ja-JP" altLang="en-US" dirty="0"/>
          </a:p>
        </p:txBody>
      </p:sp>
      <p:sp>
        <p:nvSpPr>
          <p:cNvPr id="4" name="スライド番号プレースホルダー 3">
            <a:extLst>
              <a:ext uri="{FF2B5EF4-FFF2-40B4-BE49-F238E27FC236}">
                <a16:creationId xmlns:a16="http://schemas.microsoft.com/office/drawing/2014/main" id="{8DFC582D-2965-3B75-8C67-FE7B0360D6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49064-17C4-44CE-8A10-C0812581CB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98651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感情的に話された内容はいろいろな方向性を持っています。</a:t>
            </a:r>
            <a:endParaRPr lang="en-US" altLang="ja-JP" dirty="0"/>
          </a:p>
          <a:p>
            <a:r>
              <a:rPr lang="ja-JP" altLang="en-US" dirty="0"/>
              <a:t>また内容のまちまちなことが多いと 思います。</a:t>
            </a:r>
            <a:endParaRPr lang="en-US" altLang="ja-JP" dirty="0"/>
          </a:p>
          <a:p>
            <a:r>
              <a:rPr lang="ja-JP" altLang="en-US" dirty="0"/>
              <a:t>これらの内容で一番大切だと思うことを短くまとめて、「～～という風に感じているので すか？」といった具合に相手に返してあげます。</a:t>
            </a:r>
            <a:endParaRPr lang="en-US" altLang="ja-JP" dirty="0"/>
          </a:p>
          <a:p>
            <a:r>
              <a:rPr lang="ja-JP" altLang="en-US" dirty="0"/>
              <a:t>そうすると、相手は「そうなのよ、そうなの･････と 思ったのよ」と自分の気持ちをこの人は本当によく理解してくれていると感じます。</a:t>
            </a:r>
            <a:endParaRPr lang="en-US" altLang="ja-JP" dirty="0"/>
          </a:p>
          <a:p>
            <a:r>
              <a:rPr lang="ja-JP" altLang="en-US" dirty="0"/>
              <a:t> この段階で支援者は「この人は何を話したいのか、何が原因でこの状態に陥っているのか」ということに意識を集中します。</a:t>
            </a:r>
            <a:endParaRPr lang="en-US" altLang="ja-JP" dirty="0"/>
          </a:p>
          <a:p>
            <a:r>
              <a:rPr lang="ja-JP" altLang="en-US" dirty="0"/>
              <a:t>そして、一番大切な内容を選び出し、相手にわかる言葉で「～～という風 に感じているのですか？」と話の内容を単純化して、まとめる作業をすることになります。</a:t>
            </a:r>
            <a:endParaRPr lang="en-US" altLang="ja-JP" dirty="0"/>
          </a:p>
          <a:p>
            <a:r>
              <a:rPr lang="ja-JP" altLang="en-US" dirty="0"/>
              <a:t>ここでも 技術が必要になります。 </a:t>
            </a:r>
            <a:endParaRPr lang="en-US" altLang="ja-JP" dirty="0"/>
          </a:p>
          <a:p>
            <a:r>
              <a:rPr lang="ja-JP" altLang="en-US" dirty="0"/>
              <a:t>話しの内容がまとまらない、簡単な言葉にならないときには、もう少し話を聴きましょう。</a:t>
            </a:r>
            <a:endParaRPr lang="en-US" altLang="ja-JP" dirty="0"/>
          </a:p>
          <a:p>
            <a:r>
              <a:rPr lang="ja-JP" altLang="en-US" dirty="0"/>
              <a:t>そして、 大切だと思うところでは、「～～と思っているのですよね」と聴いてみましょう。</a:t>
            </a:r>
            <a:endParaRPr lang="en-US" altLang="ja-JP" dirty="0"/>
          </a:p>
          <a:p>
            <a:r>
              <a:rPr lang="ja-JP" altLang="en-US" dirty="0"/>
              <a:t>その反応で、核心に 触れているのか、周りをウロウロしているのかがわかります。 </a:t>
            </a:r>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87</a:t>
            </a:fld>
            <a:endParaRPr kumimoji="1" lang="ja-JP" altLang="en-US"/>
          </a:p>
        </p:txBody>
      </p:sp>
    </p:spTree>
    <p:extLst>
      <p:ext uri="{BB962C8B-B14F-4D97-AF65-F5344CB8AC3E}">
        <p14:creationId xmlns:p14="http://schemas.microsoft.com/office/powerpoint/2010/main" val="1169283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絶えず、答えはバイジーの中にあることを信じましょう。その答えを引き出すための技術です。</a:t>
            </a:r>
            <a:endParaRPr lang="en-US" altLang="ja-JP" dirty="0"/>
          </a:p>
          <a:p>
            <a:r>
              <a:rPr lang="ja-JP" altLang="en-US" dirty="0"/>
              <a:t>利用者の今後の方向性を引き出すには、開かれた質問が適切です。</a:t>
            </a:r>
            <a:endParaRPr lang="en-US" altLang="ja-JP" dirty="0"/>
          </a:p>
          <a:p>
            <a:r>
              <a:rPr lang="ja-JP" altLang="en-US" dirty="0"/>
              <a:t>イエス、ノーで応えられる質 問ではなく、考えながら話すことを相手に求めます。</a:t>
            </a:r>
            <a:endParaRPr lang="en-US" altLang="ja-JP" dirty="0"/>
          </a:p>
          <a:p>
            <a:r>
              <a:rPr lang="ja-JP" altLang="en-US" dirty="0"/>
              <a:t>特に、利用者自身が問題になっている場面で 「何をどのように判断し、どのように行動したのか」を聴き取ります。</a:t>
            </a:r>
            <a:endParaRPr lang="en-US" altLang="ja-JP" dirty="0"/>
          </a:p>
          <a:p>
            <a:r>
              <a:rPr lang="ja-JP" altLang="en-US" dirty="0"/>
              <a:t>そして、この場面で判断したこ とは「こんなことですか？」と判断の内容となぜそのように判断したのか、その根拠を知ることが大 切になってきます。</a:t>
            </a:r>
            <a:endParaRPr lang="en-US" altLang="ja-JP" dirty="0"/>
          </a:p>
          <a:p>
            <a:r>
              <a:rPr lang="ja-JP" altLang="en-US" dirty="0"/>
              <a:t>利用者に考えてもらうことは、判断の根拠がどうだったのかということです。</a:t>
            </a:r>
            <a:endParaRPr lang="en-US" altLang="ja-JP" dirty="0"/>
          </a:p>
          <a:p>
            <a:r>
              <a:rPr lang="ja-JP" altLang="en-US" dirty="0"/>
              <a:t>判断の根拠が曖昧ではなかったのか、幅が狭いものではなかったのかということを利用者自身が吟味する手助けをし ます。</a:t>
            </a:r>
            <a:endParaRPr lang="en-US" altLang="ja-JP" dirty="0"/>
          </a:p>
          <a:p>
            <a:r>
              <a:rPr lang="ja-JP" altLang="en-US" dirty="0"/>
              <a:t>吟味できるように順序よく質問していく技術が必要になります。</a:t>
            </a:r>
            <a:endParaRPr lang="en-US" altLang="ja-JP" dirty="0"/>
          </a:p>
          <a:p>
            <a:r>
              <a:rPr lang="ja-JP" altLang="en-US" dirty="0"/>
              <a:t>この技術は、教えられて獲得 していくというより、実践の場面で支援者自身が意識して実践し、繰り返していく中で獲得される 技術かもしれません。 </a:t>
            </a:r>
            <a:endParaRPr lang="en-US" altLang="ja-JP" dirty="0"/>
          </a:p>
          <a:p>
            <a:r>
              <a:rPr lang="ja-JP" altLang="en-US" dirty="0"/>
              <a:t>利用者自身が自分の判断の根拠を吟味できれば、その判断から導き出された行動がどうだった かということの吟味はすぐにできると思います。</a:t>
            </a:r>
            <a:endParaRPr lang="en-US" altLang="ja-JP" dirty="0"/>
          </a:p>
          <a:p>
            <a:r>
              <a:rPr lang="ja-JP" altLang="en-US" dirty="0"/>
              <a:t>いろいろなことに気づくはずです。</a:t>
            </a:r>
            <a:endParaRPr lang="en-US" altLang="ja-JP" dirty="0"/>
          </a:p>
          <a:p>
            <a:r>
              <a:rPr lang="ja-JP" altLang="en-US" dirty="0"/>
              <a:t>本人の気づきを 評価しつつ、どこを修正していけばよいのか本人が回答を出すのを待ちましょう。</a:t>
            </a:r>
            <a:endParaRPr lang="en-US" altLang="ja-JP" dirty="0"/>
          </a:p>
          <a:p>
            <a:r>
              <a:rPr lang="ja-JP" altLang="en-US" dirty="0"/>
              <a:t>一つの方向性を 本人が導き出したら、その方向性を確認し、方向性を見つけたことを評価しましょう。</a:t>
            </a:r>
            <a:endParaRPr lang="en-US" altLang="ja-JP" dirty="0"/>
          </a:p>
          <a:p>
            <a:r>
              <a:rPr lang="ja-JP" altLang="en-US" dirty="0"/>
              <a:t>決して、自分 の判断をつけ加えないことです。もし、方向性が間違っていると感じたら、再度質問です。</a:t>
            </a:r>
            <a:endParaRPr lang="en-US" altLang="ja-JP" dirty="0"/>
          </a:p>
          <a:p>
            <a:r>
              <a:rPr lang="ja-JP" altLang="en-US" dirty="0"/>
              <a:t>自分で答 えを見つけるまでじっと待つことが大切です。 スーパービジョンでも同様です。</a:t>
            </a:r>
            <a:endParaRPr lang="en-US" altLang="ja-JP" dirty="0"/>
          </a:p>
          <a:p>
            <a:r>
              <a:rPr lang="ja-JP" altLang="en-US" dirty="0"/>
              <a:t>自分で課題を整理し、解決していくことを支援することが、バイ ザーの役割ですから、バイザーの判断と意見を前面に出す必要はありません。</a:t>
            </a:r>
            <a:endParaRPr lang="en-US" altLang="ja-JP" dirty="0"/>
          </a:p>
          <a:p>
            <a:r>
              <a:rPr lang="ja-JP" altLang="en-US" dirty="0"/>
              <a:t>バイジーが自分で 気づくように質問していくことです。</a:t>
            </a:r>
            <a:endParaRPr lang="en-US" altLang="ja-JP" dirty="0"/>
          </a:p>
          <a:p>
            <a:r>
              <a:rPr lang="ja-JP" altLang="en-US" dirty="0"/>
              <a:t>ただ、実際にはバイジーが対面している利用者がいますから、 その方に多大な迷惑がかかる状況はバイザーが回避する必要があります。</a:t>
            </a:r>
            <a:endParaRPr lang="en-US" altLang="ja-JP" dirty="0"/>
          </a:p>
          <a:p>
            <a:r>
              <a:rPr lang="ja-JP" altLang="en-US" dirty="0"/>
              <a:t>担当を交代させ、じっく りと話を聴く時間を作る等という処置が必要な場合もあります。 </a:t>
            </a:r>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88</a:t>
            </a:fld>
            <a:endParaRPr kumimoji="1" lang="ja-JP" altLang="en-US"/>
          </a:p>
        </p:txBody>
      </p:sp>
    </p:spTree>
    <p:extLst>
      <p:ext uri="{BB962C8B-B14F-4D97-AF65-F5344CB8AC3E}">
        <p14:creationId xmlns:p14="http://schemas.microsoft.com/office/powerpoint/2010/main" val="227159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場面ごとの相手の判断と行動が吟味できたら、今後どのようにしていくのか、具体的な内容を導 き出していきます。この場合も、考えて行動するのはバイジーです。具体的な行動を導きです手助 けがバイザーの役割です。決して、自分の考えを示す必要はありません。場面の吟味ができない状 況であれば、適切な行動を指し示すことが必要になるのでしょうが、吟味が始まれば待つことです。 人は納得しながら行動しないと成長しません。視点を広げる（ストレングス）、視点を変える（リフレ イミング）作業を手伝うだけでよいのです。 バイザーが側で自分を見ていてくれるという信頼関係がバイジーを力強く（エンパワメント）変化 させるのです。力をつけるのはバイジー自身です。バイザーが先導しなければならない場面は多く はありません。じっと質の高い質問をしながら考えをまとめる支援をするだけだと思ってください。 といった支援過程になります。傾聴はコミュニケーション技術ではなく、社会福祉の重要な援助 技術なのです。これをスーパーバイズに使いましょう。職員が自ら問題に気づき、それをどのように 改善していったらよいのかを自分中から見つけ出し、それを認め実行していくことを支援するだけ で十分なスーパーバイズです。</a:t>
            </a:r>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89</a:t>
            </a:fld>
            <a:endParaRPr kumimoji="1" lang="ja-JP" altLang="en-US"/>
          </a:p>
        </p:txBody>
      </p:sp>
    </p:spTree>
    <p:extLst>
      <p:ext uri="{BB962C8B-B14F-4D97-AF65-F5344CB8AC3E}">
        <p14:creationId xmlns:p14="http://schemas.microsoft.com/office/powerpoint/2010/main" val="67959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F28A-7C6E-82FF-74E1-ED2CF1C8321B}"/>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A88222A7-83A0-2C4A-E552-0D1991DFE99C}"/>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4AAFAAAC-3F6D-4A93-66B5-26C652F1D3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9854576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52E11-F52B-C5D8-D32C-F7AEE965C0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2A7B5D-1745-0586-8F4A-91AB4A2524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A786E2B-0C86-0573-EB5A-AF0FBF542FC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8FBA1B3-E0CA-3ECE-6C7F-DD4B951450B3}"/>
              </a:ext>
            </a:extLst>
          </p:cNvPr>
          <p:cNvSpPr>
            <a:spLocks noGrp="1"/>
          </p:cNvSpPr>
          <p:nvPr>
            <p:ph type="sldNum" sz="quarter" idx="5"/>
          </p:nvPr>
        </p:nvSpPr>
        <p:spPr/>
        <p:txBody>
          <a:bodyPr/>
          <a:lstStyle/>
          <a:p>
            <a:fld id="{4DE49064-17C4-44CE-8A10-C0812581CB31}" type="slidenum">
              <a:rPr kumimoji="1" lang="ja-JP" altLang="en-US" smtClean="0"/>
              <a:t>90</a:t>
            </a:fld>
            <a:endParaRPr kumimoji="1" lang="ja-JP" altLang="en-US"/>
          </a:p>
        </p:txBody>
      </p:sp>
    </p:spTree>
    <p:extLst>
      <p:ext uri="{BB962C8B-B14F-4D97-AF65-F5344CB8AC3E}">
        <p14:creationId xmlns:p14="http://schemas.microsoft.com/office/powerpoint/2010/main" val="2849057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92</a:t>
            </a:fld>
            <a:endParaRPr kumimoji="1" lang="ja-JP" altLang="en-US"/>
          </a:p>
        </p:txBody>
      </p:sp>
    </p:spTree>
    <p:extLst>
      <p:ext uri="{BB962C8B-B14F-4D97-AF65-F5344CB8AC3E}">
        <p14:creationId xmlns:p14="http://schemas.microsoft.com/office/powerpoint/2010/main" val="2885915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BF038-F247-53F8-A4A8-4D79772C2F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AB38C9-CFBA-120C-696C-8C7AB53D05A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FA91E6-9465-4C52-6618-569A5DADC0D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B88FBF5-D3C2-D2B1-7E9C-1DF19BC7F1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49064-17C4-44CE-8A10-C0812581CB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78218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EBFBF-B57D-AA30-9CFD-65649C0C97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95B422-B52B-7FB0-DEEC-BEABAD581F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BE7FD1-4063-7F0F-C4C0-BEF4A0B7483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07FC2C4-F608-7E39-5119-751A139032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90586-FAA2-43E8-9A90-70DD01FDD383}" type="slidenum">
              <a:rPr kumimoji="1"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151867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C89C-C5F3-F00A-9713-90EFB6F9A5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1A37E5-CA16-CCFF-4CB2-36A9D92056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03B9D37-22C9-8363-0011-53E13398C8E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6718D8C-8995-E47E-A765-74650B6B2E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90586-FAA2-43E8-9A90-70DD01FDD383}" type="slidenum">
              <a:rPr kumimoji="1"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1196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74300-143B-D683-052E-1BEA2032BE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143C321-4D76-1F91-12CF-744C33BB7F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B5BD85-4DB9-5EAE-D332-985ECC71B33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6DBC254-9869-E0B6-D397-F59015596E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90586-FAA2-43E8-9A90-70DD01FDD383}" type="slidenum">
              <a:rPr kumimoji="1"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56766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AA9D4-C693-4471-DE8A-43B4ED9DCB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561539-16BA-37F8-984F-98DDA80E4A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A49477-9CD5-083C-7BBF-D71F861FBAF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A5F7DDE-63E7-8B2F-833C-9A5E7BFE49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49064-17C4-44CE-8A10-C0812581CB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24045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125</a:t>
            </a:fld>
            <a:endParaRPr kumimoji="1" lang="ja-JP" altLang="en-US"/>
          </a:p>
        </p:txBody>
      </p:sp>
    </p:spTree>
    <p:extLst>
      <p:ext uri="{BB962C8B-B14F-4D97-AF65-F5344CB8AC3E}">
        <p14:creationId xmlns:p14="http://schemas.microsoft.com/office/powerpoint/2010/main" val="4157058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DE49064-17C4-44CE-8A10-C0812581CB31}" type="slidenum">
              <a:rPr kumimoji="1" lang="ja-JP" altLang="en-US" smtClean="0"/>
              <a:t>126</a:t>
            </a:fld>
            <a:endParaRPr kumimoji="1" lang="ja-JP" altLang="en-US"/>
          </a:p>
        </p:txBody>
      </p:sp>
    </p:spTree>
    <p:extLst>
      <p:ext uri="{BB962C8B-B14F-4D97-AF65-F5344CB8AC3E}">
        <p14:creationId xmlns:p14="http://schemas.microsoft.com/office/powerpoint/2010/main" val="14508463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DDA68-115A-0026-B4DD-59A9A8FA46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F91A98-1D26-66DE-9BDB-1E80D56789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F785721-2784-218C-DDC4-18692F6ED0B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73F5DD9-65C5-6C8C-C4F7-36576263DC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49064-17C4-44CE-8A10-C0812581CB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6176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7ECF0-E102-0F23-D93D-DEA81A55BF35}"/>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14807F8B-F680-56DA-F23C-7DD9940E9719}"/>
              </a:ext>
            </a:extLst>
          </p:cNvPr>
          <p:cNvSpPr>
            <a:spLocks noGrp="1" noRot="1" noChangeAspect="1" noChangeArrowheads="1" noTextEdit="1"/>
          </p:cNvSpPr>
          <p:nvPr>
            <p:ph type="sldImg"/>
          </p:nvPr>
        </p:nvSpPr>
        <p:spPr>
          <a:xfrm>
            <a:off x="76200" y="739775"/>
            <a:ext cx="6583363" cy="3703638"/>
          </a:xfrm>
          <a:ln/>
        </p:spPr>
      </p:sp>
      <p:sp>
        <p:nvSpPr>
          <p:cNvPr id="52227" name="Rectangle 3">
            <a:extLst>
              <a:ext uri="{FF2B5EF4-FFF2-40B4-BE49-F238E27FC236}">
                <a16:creationId xmlns:a16="http://schemas.microsoft.com/office/drawing/2014/main" id="{6BFE020E-2784-2181-A589-8B3D4D02C9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33904047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5990B-8280-0387-A017-E0ACB575D4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F4CCF9-FA1C-2403-48CE-9DDACADDEE6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C92918-B054-6A82-0E81-F78FDDA75E3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15B468B-95A4-5BB2-CB6A-37802D8024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90586-FAA2-43E8-9A90-70DD01FDD383}" type="slidenum">
              <a:rPr kumimoji="1"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416443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C2EA9-1FAE-08D7-B65A-ABA5299F70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D2337E-48D3-5514-B226-61FA046B27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D660686-56D5-9A63-0C96-4F1DBA1F3A8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989FAE7-48A3-3163-6AA7-39D83FE2E2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90586-FAA2-43E8-9A90-70DD01FDD383}" type="slidenum">
              <a:rPr kumimoji="1"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31324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6200" y="739775"/>
            <a:ext cx="6583363" cy="3703638"/>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48717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6200" y="739775"/>
            <a:ext cx="6583363" cy="3703638"/>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61303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6200" y="739775"/>
            <a:ext cx="6583363" cy="3703638"/>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charset="-128"/>
            </a:endParaRPr>
          </a:p>
        </p:txBody>
      </p:sp>
    </p:spTree>
    <p:extLst>
      <p:ext uri="{BB962C8B-B14F-4D97-AF65-F5344CB8AC3E}">
        <p14:creationId xmlns:p14="http://schemas.microsoft.com/office/powerpoint/2010/main" val="1972675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ED1110-2F76-AA6F-9F6A-E164AAA5AB2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4929582-641D-D34C-FFF9-F91055595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B585171-6BC9-04B9-09F2-545AAC57FDC6}"/>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A128A826-152D-1942-8990-05B1BB3A94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317234-6DB7-67FA-2536-1E6385A73DB2}"/>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2012937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6CC12D-3C16-DA9F-E80C-985D22CBEB9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48E4BAC-E5DC-1373-3CF2-052F93BAF8C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EECED89-207C-0103-661A-3F1C8EC34496}"/>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D922C83E-8554-C1D2-487F-DF439B3AFA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87FC939-1484-EE23-8819-792A2F11BF07}"/>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282040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94CD16D-EF4E-45BB-4330-420D5C99E2F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F9A65FC-1165-AD8A-2370-B8694390B29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C8851B-67F6-6E51-DD6B-F5047E0F2E50}"/>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3EA40081-ED17-6F37-63E6-4DCF39628F1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8008D3-45D7-D360-B715-2D70C5764313}"/>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145184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4B291A-945F-9954-0AB4-62ACDE1DCA2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17BD17-6501-614D-5C21-1CCC904FCC8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087E6F-EA77-A148-4DD3-E86804139A9C}"/>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611375F0-C1EA-6CC1-5455-BD74CE0E77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C16486-37B2-166D-C47C-897D1EA56FCF}"/>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121650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7FDE7-72C4-E7A3-3FA4-91806FC40D9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00A9298-2013-C6B0-6AE1-90A3CF683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E957DFA-2E1A-2953-6368-7AA1CCD0EB83}"/>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544D46FD-9A6C-8874-C7CB-215A15F6DE9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6CE517F-9CF6-44E6-B2BA-720B713E7DD8}"/>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279412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A13074-FD67-C515-A72E-2EAC2C919F9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48DF030-B997-9C99-699B-5C322A76CD6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A1A8EE7-7C54-966B-6C73-2EAC059041E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2354B49-8A43-69E9-476D-14CA042C9384}"/>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6" name="フッター プレースホルダー 5">
            <a:extLst>
              <a:ext uri="{FF2B5EF4-FFF2-40B4-BE49-F238E27FC236}">
                <a16:creationId xmlns:a16="http://schemas.microsoft.com/office/drawing/2014/main" id="{77003C56-00CF-1C14-5AA0-9C3AF999B5B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AD5C42-C28D-0648-4940-3E47B37B6782}"/>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422553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3AFF2A-1BB8-E53B-A594-D3BEBDCA41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1A72E6A-C2EC-2094-179A-1B90B289D3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34E78B-B486-819D-E4F1-B0535F313AB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C2BD99A-C0D7-769A-A825-EDC550658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832B36D-2BD4-6A32-1ACA-DB44C29DD6C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779411D-0BCC-FF4C-72CC-B4FB3652E983}"/>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8" name="フッター プレースホルダー 7">
            <a:extLst>
              <a:ext uri="{FF2B5EF4-FFF2-40B4-BE49-F238E27FC236}">
                <a16:creationId xmlns:a16="http://schemas.microsoft.com/office/drawing/2014/main" id="{F9DC1E9F-EA38-2199-2C19-F35CD82E147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B1DE946-C512-1942-712E-E843737E5444}"/>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320449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283EFE-6CF6-0BC9-E666-4962538BE3C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FB34CAC-E6C4-70CF-0DBF-AF950F1C489B}"/>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4" name="フッター プレースホルダー 3">
            <a:extLst>
              <a:ext uri="{FF2B5EF4-FFF2-40B4-BE49-F238E27FC236}">
                <a16:creationId xmlns:a16="http://schemas.microsoft.com/office/drawing/2014/main" id="{87A9E6D5-05A1-AD92-882A-07CD51B3D5F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10767F7-9CB2-4154-F3EC-F116E79FEFB5}"/>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2066155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95F1E8F-5718-441A-8CF5-A4307022EA92}"/>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3" name="フッター プレースホルダー 2">
            <a:extLst>
              <a:ext uri="{FF2B5EF4-FFF2-40B4-BE49-F238E27FC236}">
                <a16:creationId xmlns:a16="http://schemas.microsoft.com/office/drawing/2014/main" id="{3FEA793B-0671-448C-1C9B-E0A51ACA285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C43ABAB-3302-231E-8C14-76F34148D564}"/>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3487626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A5D8B-8C00-084D-3FB2-B692AA828E6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D4F758-429D-D0EE-9F7E-754B185C85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27AC552-9DEE-724B-5C38-2ECE97894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F436D59-6F9E-6560-4FA0-BF818AB94624}"/>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6" name="フッター プレースホルダー 5">
            <a:extLst>
              <a:ext uri="{FF2B5EF4-FFF2-40B4-BE49-F238E27FC236}">
                <a16:creationId xmlns:a16="http://schemas.microsoft.com/office/drawing/2014/main" id="{28BFE52F-4F6C-E58A-ADFB-0771EF64017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4813412-DEE2-6408-CAA0-6D80A74B61C0}"/>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521329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679671-0680-FE76-2BD5-6109DC91648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66C0ADC-2BD2-1146-6E08-474B8D3E16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5EACB83-12ED-CF94-8580-72CCEF1A9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C34ACDD-1A8B-A71C-5661-0C9A429988B7}"/>
              </a:ext>
            </a:extLst>
          </p:cNvPr>
          <p:cNvSpPr>
            <a:spLocks noGrp="1"/>
          </p:cNvSpPr>
          <p:nvPr>
            <p:ph type="dt" sz="half" idx="10"/>
          </p:nvPr>
        </p:nvSpPr>
        <p:spPr/>
        <p:txBody>
          <a:bodyPr/>
          <a:lstStyle/>
          <a:p>
            <a:fld id="{DCFBEAB7-7793-414A-8292-27C7A62FC98A}" type="datetimeFigureOut">
              <a:rPr kumimoji="1" lang="ja-JP" altLang="en-US" smtClean="0"/>
              <a:t>2025/6/3</a:t>
            </a:fld>
            <a:endParaRPr kumimoji="1" lang="ja-JP" altLang="en-US"/>
          </a:p>
        </p:txBody>
      </p:sp>
      <p:sp>
        <p:nvSpPr>
          <p:cNvPr id="6" name="フッター プレースホルダー 5">
            <a:extLst>
              <a:ext uri="{FF2B5EF4-FFF2-40B4-BE49-F238E27FC236}">
                <a16:creationId xmlns:a16="http://schemas.microsoft.com/office/drawing/2014/main" id="{83ACEBCB-C400-CD57-E11D-A23BD3CF0E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C6BDF5B-7509-2AD6-01B5-FBE5145FD48C}"/>
              </a:ext>
            </a:extLst>
          </p:cNvPr>
          <p:cNvSpPr>
            <a:spLocks noGrp="1"/>
          </p:cNvSpPr>
          <p:nvPr>
            <p:ph type="sldNum" sz="quarter" idx="12"/>
          </p:nvPr>
        </p:nvSpPr>
        <p:spPr/>
        <p:txBody>
          <a:body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1684004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27FBD07-5011-AE27-DF4A-C8A1FD920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56316D-FC75-DFB9-A118-F2E87F09D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CBD52D5-91B3-FC63-C864-763411D72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BEAB7-7793-414A-8292-27C7A62FC98A}"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55D1A8BA-E709-246F-B184-11FCAA07EF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CC0AB3A-4EC2-5337-F375-559DC8230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CA2F4-CD6A-451E-BE8F-6F8C1E6F8D76}" type="slidenum">
              <a:rPr kumimoji="1" lang="ja-JP" altLang="en-US" smtClean="0"/>
              <a:t>‹#›</a:t>
            </a:fld>
            <a:endParaRPr kumimoji="1" lang="ja-JP" altLang="en-US"/>
          </a:p>
        </p:txBody>
      </p:sp>
    </p:spTree>
    <p:extLst>
      <p:ext uri="{BB962C8B-B14F-4D97-AF65-F5344CB8AC3E}">
        <p14:creationId xmlns:p14="http://schemas.microsoft.com/office/powerpoint/2010/main" val="427029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wmf"/><Relationship Id="rId4" Type="http://schemas.openxmlformats.org/officeDocument/2006/relationships/image" Target="../media/image19.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wmf"/><Relationship Id="rId4" Type="http://schemas.openxmlformats.org/officeDocument/2006/relationships/image" Target="../media/image19.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7.xml"/><Relationship Id="rId4" Type="http://schemas.openxmlformats.org/officeDocument/2006/relationships/image" Target="../media/image18.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681417" y="2681663"/>
            <a:ext cx="8280400" cy="1166809"/>
          </a:xfrm>
        </p:spPr>
        <p:txBody>
          <a:bodyPr>
            <a:normAutofit/>
          </a:bodyPr>
          <a:lstStyle/>
          <a:p>
            <a:pPr eaLnBrk="1" hangingPunct="1"/>
            <a:r>
              <a:rPr lang="ja-JP" altLang="en-US" sz="4000" dirty="0">
                <a:latin typeface="UD デジタル 教科書体 NK-B" panose="02020700000000000000" pitchFamily="18" charset="-128"/>
                <a:ea typeface="UD デジタル 教科書体 NK-B" panose="02020700000000000000" pitchFamily="18" charset="-128"/>
              </a:rPr>
              <a:t>９．</a:t>
            </a:r>
            <a:r>
              <a:rPr lang="ja-JP" altLang="ja-JP" sz="4000" dirty="0">
                <a:latin typeface="UD デジタル 教科書体 NK-B" panose="02020700000000000000" pitchFamily="18" charset="-128"/>
                <a:ea typeface="UD デジタル 教科書体 NK-B" panose="02020700000000000000" pitchFamily="18" charset="-128"/>
              </a:rPr>
              <a:t>スーパービジョンの理論と実際</a:t>
            </a:r>
            <a:endParaRPr lang="ja-JP" altLang="en-US" sz="3200" dirty="0">
              <a:latin typeface="UD デジタル 教科書体 NK-B" panose="02020700000000000000" pitchFamily="18" charset="-128"/>
              <a:ea typeface="UD デジタル 教科書体 NK-B" panose="02020700000000000000" pitchFamily="18" charset="-128"/>
            </a:endParaRPr>
          </a:p>
        </p:txBody>
      </p:sp>
      <p:sp>
        <p:nvSpPr>
          <p:cNvPr id="5" name="Rectangle 3"/>
          <p:cNvSpPr>
            <a:spLocks noGrp="1" noChangeArrowheads="1"/>
          </p:cNvSpPr>
          <p:nvPr>
            <p:ph type="subTitle" idx="1"/>
          </p:nvPr>
        </p:nvSpPr>
        <p:spPr>
          <a:xfrm>
            <a:off x="4401312" y="4994745"/>
            <a:ext cx="6400800" cy="811695"/>
          </a:xfrm>
        </p:spPr>
        <p:txBody>
          <a:bodyPr>
            <a:normAutofit/>
          </a:bodyPr>
          <a:lstStyle/>
          <a:p>
            <a:pPr eaLnBrk="1" hangingPunct="1">
              <a:lnSpc>
                <a:spcPct val="80000"/>
              </a:lnSpc>
            </a:pPr>
            <a:r>
              <a:rPr lang="ja-JP" altLang="en-US" sz="2300" b="1" dirty="0">
                <a:latin typeface="UD デジタル 教科書体 NK-B" panose="02020700000000000000" pitchFamily="18" charset="-128"/>
                <a:ea typeface="UD デジタル 教科書体 NK-B" panose="02020700000000000000" pitchFamily="18" charset="-128"/>
              </a:rPr>
              <a:t>いわき基幹相談支援センター</a:t>
            </a:r>
          </a:p>
          <a:p>
            <a:pPr eaLnBrk="1" hangingPunct="1">
              <a:lnSpc>
                <a:spcPct val="80000"/>
              </a:lnSpc>
            </a:pPr>
            <a:r>
              <a:rPr lang="ja-JP" altLang="en-US" sz="2300" b="1" dirty="0">
                <a:latin typeface="UD デジタル 教科書体 NK-B" panose="02020700000000000000" pitchFamily="18" charset="-128"/>
                <a:ea typeface="UD デジタル 教科書体 NK-B" panose="02020700000000000000" pitchFamily="18" charset="-128"/>
              </a:rPr>
              <a:t>淨土　洋輔</a:t>
            </a:r>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相談支援専門</a:t>
            </a:r>
            <a:endParaRPr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6" name="スライド番号プレースホルダー 5">
            <a:extLst>
              <a:ext uri="{FF2B5EF4-FFF2-40B4-BE49-F238E27FC236}">
                <a16:creationId xmlns:a16="http://schemas.microsoft.com/office/drawing/2014/main" id="{71F21198-17CC-4F9D-A662-AA68A5440A82}"/>
              </a:ext>
            </a:extLst>
          </p:cNvPr>
          <p:cNvSpPr>
            <a:spLocks noGrp="1"/>
          </p:cNvSpPr>
          <p:nvPr>
            <p:ph type="sldNum" sz="quarter" idx="12"/>
          </p:nvPr>
        </p:nvSpPr>
        <p:spPr/>
        <p:txBody>
          <a:bodyPr/>
          <a:lstStyle/>
          <a:p>
            <a:pPr>
              <a:defRPr/>
            </a:pPr>
            <a:fld id="{F90A3C79-1AFD-481B-B685-7933BCD0898B}" type="slidenum">
              <a:rPr lang="en-US" altLang="ja-JP" smtClean="0">
                <a:latin typeface="UD デジタル 教科書体 NK-B" panose="02020700000000000000" pitchFamily="18" charset="-128"/>
                <a:ea typeface="UD デジタル 教科書体 NK-B" panose="02020700000000000000" pitchFamily="18" charset="-128"/>
              </a:rPr>
              <a:pPr>
                <a:defRPr/>
              </a:pPr>
              <a:t>1</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4" name="タイトル 1"/>
          <p:cNvSpPr txBox="1">
            <a:spLocks/>
          </p:cNvSpPr>
          <p:nvPr/>
        </p:nvSpPr>
        <p:spPr bwMode="auto">
          <a:xfrm>
            <a:off x="713232" y="1434600"/>
            <a:ext cx="9906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98" algn="ctr" rtl="0" fontAlgn="base">
              <a:spcBef>
                <a:spcPct val="0"/>
              </a:spcBef>
              <a:spcAft>
                <a:spcPct val="0"/>
              </a:spcAft>
              <a:defRPr kumimoji="1" sz="4400">
                <a:solidFill>
                  <a:schemeClr val="tx2"/>
                </a:solidFill>
                <a:latin typeface="Arial" charset="0"/>
                <a:ea typeface="ＭＳ Ｐゴシック" pitchFamily="50" charset="-128"/>
              </a:defRPr>
            </a:lvl6pPr>
            <a:lvl7pPr marL="914395" algn="ctr" rtl="0" fontAlgn="base">
              <a:spcBef>
                <a:spcPct val="0"/>
              </a:spcBef>
              <a:spcAft>
                <a:spcPct val="0"/>
              </a:spcAft>
              <a:defRPr kumimoji="1" sz="4400">
                <a:solidFill>
                  <a:schemeClr val="tx2"/>
                </a:solidFill>
                <a:latin typeface="Arial" charset="0"/>
                <a:ea typeface="ＭＳ Ｐゴシック" pitchFamily="50" charset="-128"/>
              </a:defRPr>
            </a:lvl7pPr>
            <a:lvl8pPr marL="1371592" algn="ctr" rtl="0" fontAlgn="base">
              <a:spcBef>
                <a:spcPct val="0"/>
              </a:spcBef>
              <a:spcAft>
                <a:spcPct val="0"/>
              </a:spcAft>
              <a:defRPr kumimoji="1" sz="4400">
                <a:solidFill>
                  <a:schemeClr val="tx2"/>
                </a:solidFill>
                <a:latin typeface="Arial" charset="0"/>
                <a:ea typeface="ＭＳ Ｐゴシック" pitchFamily="50" charset="-128"/>
              </a:defRPr>
            </a:lvl8pPr>
            <a:lvl9pPr marL="1828789"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kern="0" dirty="0">
                <a:latin typeface="UD デジタル 教科書体 NK-B" panose="02020700000000000000" pitchFamily="18" charset="-128"/>
                <a:ea typeface="UD デジタル 教科書体 NK-B" panose="02020700000000000000" pitchFamily="18" charset="-128"/>
              </a:rPr>
              <a:t>令和７年度主任相談支援専門員養成研修</a:t>
            </a:r>
            <a:endParaRPr lang="ja-JP" altLang="en-US" kern="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FF7C5AD-2A9A-41BA-8D2E-C58A696616C7}"/>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10</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6146" name="Rectangle 2"/>
          <p:cNvSpPr>
            <a:spLocks noGrp="1" noChangeArrowheads="1"/>
          </p:cNvSpPr>
          <p:nvPr>
            <p:ph type="title" idx="4294967295"/>
          </p:nvPr>
        </p:nvSpPr>
        <p:spPr>
          <a:xfrm>
            <a:off x="758952" y="544733"/>
            <a:ext cx="8496300" cy="762000"/>
          </a:xfrm>
        </p:spPr>
        <p:txBody>
          <a:bodyPr>
            <a:normAutofit fontScale="90000"/>
          </a:bodyPr>
          <a:lstStyle/>
          <a:p>
            <a:pPr eaLnBrk="1" hangingPunct="1"/>
            <a:br>
              <a:rPr lang="en-US" altLang="ja-JP" sz="3200" dirty="0">
                <a:solidFill>
                  <a:srgbClr val="CC3300"/>
                </a:solidFill>
                <a:latin typeface="UD デジタル 教科書体 NK-B" panose="02020700000000000000" pitchFamily="18" charset="-128"/>
                <a:ea typeface="UD デジタル 教科書体 NK-B" panose="02020700000000000000" pitchFamily="18" charset="-128"/>
              </a:rPr>
            </a:b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相談支援におけるスーパービジョンの役割</a:t>
            </a:r>
          </a:p>
        </p:txBody>
      </p:sp>
      <p:sp>
        <p:nvSpPr>
          <p:cNvPr id="6148" name="Text Box 5"/>
          <p:cNvSpPr txBox="1">
            <a:spLocks noChangeArrowheads="1"/>
          </p:cNvSpPr>
          <p:nvPr/>
        </p:nvSpPr>
        <p:spPr bwMode="auto">
          <a:xfrm>
            <a:off x="1457396" y="1484314"/>
            <a:ext cx="820859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そこで、</a:t>
            </a:r>
            <a:r>
              <a:rPr lang="ja-JP" altLang="en-US"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自分の援助を</a:t>
            </a:r>
            <a:br>
              <a:rPr lang="en-US" altLang="ja-JP"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スーパーバイザーの力を借りて客観的に捉え直し、</a:t>
            </a:r>
            <a:br>
              <a:rPr lang="en-US" altLang="ja-JP"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知識や技術面および</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感情面の課題に気付きを得る必要がある。</a:t>
            </a:r>
          </a:p>
          <a:p>
            <a:pPr eaLnBrk="1" hangingPunct="1">
              <a:spcBef>
                <a:spcPct val="50000"/>
              </a:spcBef>
              <a:buFontTx/>
              <a:buNone/>
            </a:pPr>
            <a:r>
              <a:rPr lang="ja-JP" altLang="en-US"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支援者自身も</a:t>
            </a:r>
            <a:br>
              <a:rPr lang="en-US" altLang="ja-JP"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その環境の一部となってしまうため、</a:t>
            </a:r>
            <a:br>
              <a:rPr lang="en-US" altLang="ja-JP"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ますます立ち位置がわかりにくくなる。</a:t>
            </a:r>
            <a:br>
              <a:rPr lang="en-US" altLang="ja-JP" sz="28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それを客観的な目で眺めてもらう機会は必須といえる。</a:t>
            </a:r>
          </a:p>
        </p:txBody>
      </p:sp>
      <p:sp>
        <p:nvSpPr>
          <p:cNvPr id="3" name="Text Box 15">
            <a:extLst>
              <a:ext uri="{FF2B5EF4-FFF2-40B4-BE49-F238E27FC236}">
                <a16:creationId xmlns:a16="http://schemas.microsoft.com/office/drawing/2014/main" id="{72C6ECE3-0900-A6A2-2B3A-814E3312B038}"/>
              </a:ext>
            </a:extLst>
          </p:cNvPr>
          <p:cNvSpPr txBox="1">
            <a:spLocks noChangeArrowheads="1"/>
          </p:cNvSpPr>
          <p:nvPr/>
        </p:nvSpPr>
        <p:spPr bwMode="auto">
          <a:xfrm>
            <a:off x="6193536" y="6581001"/>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5642072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0D5840-8003-4DCB-B9AF-105C20742B63}"/>
              </a:ext>
            </a:extLst>
          </p:cNvPr>
          <p:cNvSpPr>
            <a:spLocks noGrp="1"/>
          </p:cNvSpPr>
          <p:nvPr>
            <p:ph type="title"/>
          </p:nvPr>
        </p:nvSpPr>
        <p:spPr>
          <a:xfrm>
            <a:off x="762000" y="593726"/>
            <a:ext cx="10515600" cy="315912"/>
          </a:xfrm>
        </p:spPr>
        <p:txBody>
          <a:bodyPr>
            <a:normAutofit fontScale="90000"/>
          </a:bodyPr>
          <a:lstStyle/>
          <a:p>
            <a:r>
              <a:rPr kumimoji="1" lang="ja-JP" altLang="en-US" dirty="0">
                <a:latin typeface="UD デジタル 教科書体 NK-B" panose="02020700000000000000" pitchFamily="18" charset="-128"/>
                <a:ea typeface="UD デジタル 教科書体 NK-B" panose="02020700000000000000" pitchFamily="18" charset="-128"/>
              </a:rPr>
              <a:t>事業所型検証モデル（個別モデル）</a:t>
            </a:r>
          </a:p>
        </p:txBody>
      </p:sp>
      <p:pic>
        <p:nvPicPr>
          <p:cNvPr id="5" name="コンテンツ プレースホルダー 4">
            <a:extLst>
              <a:ext uri="{FF2B5EF4-FFF2-40B4-BE49-F238E27FC236}">
                <a16:creationId xmlns:a16="http://schemas.microsoft.com/office/drawing/2014/main" id="{0379AADF-1E1B-6655-9CA9-2B1824CF6F0B}"/>
              </a:ext>
            </a:extLst>
          </p:cNvPr>
          <p:cNvPicPr>
            <a:picLocks noGrp="1" noChangeAspect="1"/>
          </p:cNvPicPr>
          <p:nvPr>
            <p:ph idx="1"/>
          </p:nvPr>
        </p:nvPicPr>
        <p:blipFill>
          <a:blip r:embed="rId2"/>
          <a:stretch>
            <a:fillRect/>
          </a:stretch>
        </p:blipFill>
        <p:spPr>
          <a:xfrm>
            <a:off x="1254477" y="1276350"/>
            <a:ext cx="9683046" cy="4776788"/>
          </a:xfrm>
        </p:spPr>
      </p:pic>
      <p:sp>
        <p:nvSpPr>
          <p:cNvPr id="6" name="テキスト ボックス 5">
            <a:extLst>
              <a:ext uri="{FF2B5EF4-FFF2-40B4-BE49-F238E27FC236}">
                <a16:creationId xmlns:a16="http://schemas.microsoft.com/office/drawing/2014/main" id="{9E836740-0F2D-D275-113A-25798882989A}"/>
              </a:ext>
            </a:extLst>
          </p:cNvPr>
          <p:cNvSpPr txBox="1"/>
          <p:nvPr/>
        </p:nvSpPr>
        <p:spPr>
          <a:xfrm>
            <a:off x="2200275" y="6581001"/>
            <a:ext cx="9991725" cy="276999"/>
          </a:xfrm>
          <a:prstGeom prst="rect">
            <a:avLst/>
          </a:prstGeom>
          <a:noFill/>
        </p:spPr>
        <p:txBody>
          <a:bodyPr wrap="square" rtlCol="0">
            <a:spAutoFit/>
          </a:bodyPr>
          <a:lstStyle/>
          <a:p>
            <a:r>
              <a:rPr lang="en-US" altLang="ja-JP" sz="1200" dirty="0"/>
              <a:t>『</a:t>
            </a:r>
            <a:r>
              <a:rPr lang="ja-JP" altLang="en-US" sz="1200" dirty="0"/>
              <a:t>基幹相談支援センター等における市町村によるモニタリング結果の検証手法等に関する手引き</a:t>
            </a:r>
            <a:r>
              <a:rPr lang="en-US" altLang="ja-JP" sz="1200" dirty="0"/>
              <a:t>』</a:t>
            </a:r>
            <a:r>
              <a:rPr lang="ja-JP" altLang="en-US" sz="1200" dirty="0"/>
              <a:t>より</a:t>
            </a:r>
            <a:endParaRPr kumimoji="1" lang="ja-JP" altLang="en-US" sz="1200" dirty="0"/>
          </a:p>
        </p:txBody>
      </p:sp>
    </p:spTree>
    <p:extLst>
      <p:ext uri="{BB962C8B-B14F-4D97-AF65-F5344CB8AC3E}">
        <p14:creationId xmlns:p14="http://schemas.microsoft.com/office/powerpoint/2010/main" val="116614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35F26-2A92-2682-E492-EA51633438F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05E4368-1E23-8CAC-9E6E-9E0E59E24CC2}"/>
              </a:ext>
            </a:extLst>
          </p:cNvPr>
          <p:cNvSpPr>
            <a:spLocks noGrp="1"/>
          </p:cNvSpPr>
          <p:nvPr>
            <p:ph type="title"/>
          </p:nvPr>
        </p:nvSpPr>
        <p:spPr>
          <a:xfrm>
            <a:off x="762000" y="161925"/>
            <a:ext cx="10515600" cy="747713"/>
          </a:xfrm>
        </p:spPr>
        <p:txBody>
          <a:bodyPr>
            <a:normAutofit/>
          </a:bodyPr>
          <a:lstStyle/>
          <a:p>
            <a:r>
              <a:rPr kumimoji="1" lang="ja-JP" altLang="en-US" dirty="0">
                <a:latin typeface="UD デジタル 教科書体 NK-B" panose="02020700000000000000" pitchFamily="18" charset="-128"/>
                <a:ea typeface="UD デジタル 教科書体 NK-B" panose="02020700000000000000" pitchFamily="18" charset="-128"/>
              </a:rPr>
              <a:t>個別モデルの具体的方法</a:t>
            </a:r>
          </a:p>
        </p:txBody>
      </p:sp>
      <p:sp>
        <p:nvSpPr>
          <p:cNvPr id="6" name="テキスト ボックス 5">
            <a:extLst>
              <a:ext uri="{FF2B5EF4-FFF2-40B4-BE49-F238E27FC236}">
                <a16:creationId xmlns:a16="http://schemas.microsoft.com/office/drawing/2014/main" id="{02D5F6D1-50B9-CD11-E7FF-A6F7C75D3B34}"/>
              </a:ext>
            </a:extLst>
          </p:cNvPr>
          <p:cNvSpPr txBox="1"/>
          <p:nvPr/>
        </p:nvSpPr>
        <p:spPr>
          <a:xfrm>
            <a:off x="2200275" y="6581001"/>
            <a:ext cx="99917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基幹相談支援センター等における市町村によるモニタリング結果の検証手法等に関する手引き</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a:t>
            </a:r>
          </a:p>
        </p:txBody>
      </p:sp>
      <p:pic>
        <p:nvPicPr>
          <p:cNvPr id="8" name="コンテンツ プレースホルダー 7">
            <a:extLst>
              <a:ext uri="{FF2B5EF4-FFF2-40B4-BE49-F238E27FC236}">
                <a16:creationId xmlns:a16="http://schemas.microsoft.com/office/drawing/2014/main" id="{4F215047-2CCF-517C-768D-9ECB60B7B9A6}"/>
              </a:ext>
            </a:extLst>
          </p:cNvPr>
          <p:cNvPicPr>
            <a:picLocks noGrp="1" noChangeAspect="1"/>
          </p:cNvPicPr>
          <p:nvPr>
            <p:ph idx="1"/>
          </p:nvPr>
        </p:nvPicPr>
        <p:blipFill>
          <a:blip r:embed="rId2"/>
          <a:stretch>
            <a:fillRect/>
          </a:stretch>
        </p:blipFill>
        <p:spPr>
          <a:xfrm>
            <a:off x="962024" y="1085850"/>
            <a:ext cx="10620375" cy="5176451"/>
          </a:xfrm>
        </p:spPr>
      </p:pic>
    </p:spTree>
    <p:extLst>
      <p:ext uri="{BB962C8B-B14F-4D97-AF65-F5344CB8AC3E}">
        <p14:creationId xmlns:p14="http://schemas.microsoft.com/office/powerpoint/2010/main" val="4249762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8D1FC-F303-FD14-52F3-59F4A6F4D09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6D8351-FCC6-4203-CB79-4E75F0C4A655}"/>
              </a:ext>
            </a:extLst>
          </p:cNvPr>
          <p:cNvSpPr>
            <a:spLocks noGrp="1"/>
          </p:cNvSpPr>
          <p:nvPr>
            <p:ph type="title"/>
          </p:nvPr>
        </p:nvSpPr>
        <p:spPr>
          <a:xfrm>
            <a:off x="747712" y="350841"/>
            <a:ext cx="10515600" cy="747713"/>
          </a:xfrm>
        </p:spPr>
        <p:txBody>
          <a:bodyPr>
            <a:normAutofit/>
          </a:bodyPr>
          <a:lstStyle/>
          <a:p>
            <a:r>
              <a:rPr kumimoji="1" lang="ja-JP" altLang="en-US" dirty="0">
                <a:latin typeface="UD デジタル 教科書体 NK-B" panose="02020700000000000000" pitchFamily="18" charset="-128"/>
                <a:ea typeface="UD デジタル 教科書体 NK-B" panose="02020700000000000000" pitchFamily="18" charset="-128"/>
              </a:rPr>
              <a:t>地域型検証モデル（集団モデル）</a:t>
            </a:r>
          </a:p>
        </p:txBody>
      </p:sp>
      <p:sp>
        <p:nvSpPr>
          <p:cNvPr id="6" name="テキスト ボックス 5">
            <a:extLst>
              <a:ext uri="{FF2B5EF4-FFF2-40B4-BE49-F238E27FC236}">
                <a16:creationId xmlns:a16="http://schemas.microsoft.com/office/drawing/2014/main" id="{D64B2746-00D5-95BE-E48C-EFD71CA673A7}"/>
              </a:ext>
            </a:extLst>
          </p:cNvPr>
          <p:cNvSpPr txBox="1"/>
          <p:nvPr/>
        </p:nvSpPr>
        <p:spPr>
          <a:xfrm>
            <a:off x="2200275" y="6581001"/>
            <a:ext cx="99917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基幹相談支援センター等における市町村によるモニタリング結果の検証手法等に関する手引き</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a:t>
            </a:r>
          </a:p>
        </p:txBody>
      </p:sp>
      <p:pic>
        <p:nvPicPr>
          <p:cNvPr id="7" name="コンテンツ プレースホルダー 6">
            <a:extLst>
              <a:ext uri="{FF2B5EF4-FFF2-40B4-BE49-F238E27FC236}">
                <a16:creationId xmlns:a16="http://schemas.microsoft.com/office/drawing/2014/main" id="{915BC7CA-0F46-CD3E-F462-8945C155ECBD}"/>
              </a:ext>
            </a:extLst>
          </p:cNvPr>
          <p:cNvPicPr>
            <a:picLocks noGrp="1" noChangeAspect="1"/>
          </p:cNvPicPr>
          <p:nvPr>
            <p:ph idx="1"/>
          </p:nvPr>
        </p:nvPicPr>
        <p:blipFill>
          <a:blip r:embed="rId2"/>
          <a:stretch>
            <a:fillRect/>
          </a:stretch>
        </p:blipFill>
        <p:spPr>
          <a:xfrm>
            <a:off x="657225" y="1381150"/>
            <a:ext cx="10696575" cy="4543399"/>
          </a:xfrm>
        </p:spPr>
      </p:pic>
    </p:spTree>
    <p:extLst>
      <p:ext uri="{BB962C8B-B14F-4D97-AF65-F5344CB8AC3E}">
        <p14:creationId xmlns:p14="http://schemas.microsoft.com/office/powerpoint/2010/main" val="19111760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3B22-BBA0-7C27-5EFE-E25486B1182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CD7CC56-560A-2716-09B5-04E3316C6CDB}"/>
              </a:ext>
            </a:extLst>
          </p:cNvPr>
          <p:cNvSpPr>
            <a:spLocks noGrp="1"/>
          </p:cNvSpPr>
          <p:nvPr>
            <p:ph type="title"/>
          </p:nvPr>
        </p:nvSpPr>
        <p:spPr>
          <a:xfrm>
            <a:off x="747712" y="350841"/>
            <a:ext cx="10515600" cy="747713"/>
          </a:xfrm>
        </p:spPr>
        <p:txBody>
          <a:bodyPr>
            <a:normAutofit/>
          </a:bodyPr>
          <a:lstStyle/>
          <a:p>
            <a:r>
              <a:rPr kumimoji="1" lang="ja-JP" altLang="en-US" dirty="0">
                <a:latin typeface="UD デジタル 教科書体 NK-B" panose="02020700000000000000" pitchFamily="18" charset="-128"/>
                <a:ea typeface="UD デジタル 教科書体 NK-B" panose="02020700000000000000" pitchFamily="18" charset="-128"/>
              </a:rPr>
              <a:t>集団モデルの具体的方法</a:t>
            </a:r>
          </a:p>
        </p:txBody>
      </p:sp>
      <p:sp>
        <p:nvSpPr>
          <p:cNvPr id="6" name="テキスト ボックス 5">
            <a:extLst>
              <a:ext uri="{FF2B5EF4-FFF2-40B4-BE49-F238E27FC236}">
                <a16:creationId xmlns:a16="http://schemas.microsoft.com/office/drawing/2014/main" id="{938D92AE-E4C8-A653-E530-E2727E338908}"/>
              </a:ext>
            </a:extLst>
          </p:cNvPr>
          <p:cNvSpPr txBox="1"/>
          <p:nvPr/>
        </p:nvSpPr>
        <p:spPr>
          <a:xfrm>
            <a:off x="2200275" y="6581001"/>
            <a:ext cx="99917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基幹相談支援センター等における市町村によるモニタリング結果の検証手法等に関する手引き</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a:t>
            </a:r>
          </a:p>
        </p:txBody>
      </p:sp>
      <p:pic>
        <p:nvPicPr>
          <p:cNvPr id="8" name="コンテンツ プレースホルダー 7">
            <a:extLst>
              <a:ext uri="{FF2B5EF4-FFF2-40B4-BE49-F238E27FC236}">
                <a16:creationId xmlns:a16="http://schemas.microsoft.com/office/drawing/2014/main" id="{BDD891DE-6A3D-B9D9-B5B0-31CB0BD21C87}"/>
              </a:ext>
            </a:extLst>
          </p:cNvPr>
          <p:cNvPicPr>
            <a:picLocks noGrp="1" noChangeAspect="1"/>
          </p:cNvPicPr>
          <p:nvPr>
            <p:ph idx="1"/>
          </p:nvPr>
        </p:nvPicPr>
        <p:blipFill>
          <a:blip r:embed="rId2"/>
          <a:stretch>
            <a:fillRect/>
          </a:stretch>
        </p:blipFill>
        <p:spPr>
          <a:xfrm>
            <a:off x="1033452" y="1168399"/>
            <a:ext cx="10229860" cy="5108576"/>
          </a:xfrm>
        </p:spPr>
      </p:pic>
    </p:spTree>
    <p:extLst>
      <p:ext uri="{BB962C8B-B14F-4D97-AF65-F5344CB8AC3E}">
        <p14:creationId xmlns:p14="http://schemas.microsoft.com/office/powerpoint/2010/main" val="10830037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30A2E-9E7D-649F-8804-77208D557C7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5EF3F66-28B2-082C-7B3B-9D0B2649BAC9}"/>
              </a:ext>
            </a:extLst>
          </p:cNvPr>
          <p:cNvSpPr>
            <a:spLocks noGrp="1"/>
          </p:cNvSpPr>
          <p:nvPr>
            <p:ph type="title"/>
          </p:nvPr>
        </p:nvSpPr>
        <p:spPr>
          <a:xfrm>
            <a:off x="747712" y="208755"/>
            <a:ext cx="8863013" cy="363533"/>
          </a:xfrm>
        </p:spPr>
        <p:txBody>
          <a:bodyPr>
            <a:noAutofit/>
          </a:bodyPr>
          <a:lstStyle/>
          <a:p>
            <a:r>
              <a:rPr kumimoji="1" lang="en-US" altLang="ja-JP" sz="2800" dirty="0">
                <a:latin typeface="UD デジタル 教科書体 NK-B" panose="02020700000000000000" pitchFamily="18" charset="-128"/>
                <a:ea typeface="UD デジタル 教科書体 NK-B" panose="02020700000000000000" pitchFamily="18" charset="-128"/>
              </a:rPr>
              <a:t>OJT</a:t>
            </a:r>
            <a:r>
              <a:rPr kumimoji="1" lang="ja-JP" altLang="en-US" sz="2800" dirty="0">
                <a:latin typeface="UD デジタル 教科書体 NK-B" panose="02020700000000000000" pitchFamily="18" charset="-128"/>
                <a:ea typeface="UD デジタル 教科書体 NK-B" panose="02020700000000000000" pitchFamily="18" charset="-128"/>
              </a:rPr>
              <a:t>の見取り図案</a:t>
            </a:r>
            <a:r>
              <a:rPr kumimoji="1" lang="en-US" altLang="ja-JP" sz="2800" dirty="0">
                <a:latin typeface="UD デジタル 教科書体 NK-B" panose="02020700000000000000" pitchFamily="18" charset="-128"/>
                <a:ea typeface="UD デジタル 教科書体 NK-B" panose="02020700000000000000" pitchFamily="18" charset="-128"/>
              </a:rPr>
              <a:t>ver1</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pic>
        <p:nvPicPr>
          <p:cNvPr id="7" name="図 6">
            <a:extLst>
              <a:ext uri="{FF2B5EF4-FFF2-40B4-BE49-F238E27FC236}">
                <a16:creationId xmlns:a16="http://schemas.microsoft.com/office/drawing/2014/main" id="{C26D0FC7-77AB-3257-F40A-ED89BF03E591}"/>
              </a:ext>
            </a:extLst>
          </p:cNvPr>
          <p:cNvPicPr>
            <a:picLocks noChangeAspect="1"/>
          </p:cNvPicPr>
          <p:nvPr/>
        </p:nvPicPr>
        <p:blipFill>
          <a:blip r:embed="rId2"/>
          <a:stretch>
            <a:fillRect/>
          </a:stretch>
        </p:blipFill>
        <p:spPr>
          <a:xfrm>
            <a:off x="1457325" y="572288"/>
            <a:ext cx="9834928" cy="5934870"/>
          </a:xfrm>
          <a:prstGeom prst="rect">
            <a:avLst/>
          </a:prstGeom>
        </p:spPr>
      </p:pic>
      <p:sp>
        <p:nvSpPr>
          <p:cNvPr id="9" name="テキスト ボックス 8">
            <a:extLst>
              <a:ext uri="{FF2B5EF4-FFF2-40B4-BE49-F238E27FC236}">
                <a16:creationId xmlns:a16="http://schemas.microsoft.com/office/drawing/2014/main" id="{ADB26DA9-2FC7-53AC-A14D-EEC57A2FA142}"/>
              </a:ext>
            </a:extLst>
          </p:cNvPr>
          <p:cNvSpPr txBox="1"/>
          <p:nvPr/>
        </p:nvSpPr>
        <p:spPr>
          <a:xfrm>
            <a:off x="4287012" y="6550223"/>
            <a:ext cx="7676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Tree>
    <p:extLst>
      <p:ext uri="{BB962C8B-B14F-4D97-AF65-F5344CB8AC3E}">
        <p14:creationId xmlns:p14="http://schemas.microsoft.com/office/powerpoint/2010/main" val="17649457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5A236-BF2B-F23F-B583-BFFAE3CF672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4770D6C-AA9F-6665-B6A4-37A932B09887}"/>
              </a:ext>
            </a:extLst>
          </p:cNvPr>
          <p:cNvSpPr>
            <a:spLocks noGrp="1"/>
          </p:cNvSpPr>
          <p:nvPr>
            <p:ph type="title"/>
          </p:nvPr>
        </p:nvSpPr>
        <p:spPr>
          <a:xfrm>
            <a:off x="423862" y="246855"/>
            <a:ext cx="8863013" cy="363533"/>
          </a:xfrm>
        </p:spPr>
        <p:txBody>
          <a:bodyPr>
            <a:noAutofit/>
          </a:bodyPr>
          <a:lstStyle/>
          <a:p>
            <a:r>
              <a:rPr kumimoji="1" lang="ja-JP" altLang="en-US" sz="3200" dirty="0">
                <a:latin typeface="UD デジタル 教科書体 NK-B" panose="02020700000000000000" pitchFamily="18" charset="-128"/>
                <a:ea typeface="UD デジタル 教科書体 NK-B" panose="02020700000000000000" pitchFamily="18" charset="-128"/>
              </a:rPr>
              <a:t>実地教育に関する研究の推移</a:t>
            </a:r>
          </a:p>
        </p:txBody>
      </p:sp>
      <p:sp>
        <p:nvSpPr>
          <p:cNvPr id="9" name="テキスト ボックス 8">
            <a:extLst>
              <a:ext uri="{FF2B5EF4-FFF2-40B4-BE49-F238E27FC236}">
                <a16:creationId xmlns:a16="http://schemas.microsoft.com/office/drawing/2014/main" id="{4EFA0E69-37FE-043E-D9C8-00ACB372B105}"/>
              </a:ext>
            </a:extLst>
          </p:cNvPr>
          <p:cNvSpPr txBox="1"/>
          <p:nvPr/>
        </p:nvSpPr>
        <p:spPr>
          <a:xfrm>
            <a:off x="4287012" y="6550223"/>
            <a:ext cx="7676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pic>
        <p:nvPicPr>
          <p:cNvPr id="4" name="図 3">
            <a:extLst>
              <a:ext uri="{FF2B5EF4-FFF2-40B4-BE49-F238E27FC236}">
                <a16:creationId xmlns:a16="http://schemas.microsoft.com/office/drawing/2014/main" id="{32B2E860-99BC-2EA2-A219-684E518D80E0}"/>
              </a:ext>
            </a:extLst>
          </p:cNvPr>
          <p:cNvPicPr>
            <a:picLocks noChangeAspect="1"/>
          </p:cNvPicPr>
          <p:nvPr/>
        </p:nvPicPr>
        <p:blipFill>
          <a:blip r:embed="rId2"/>
          <a:stretch>
            <a:fillRect/>
          </a:stretch>
        </p:blipFill>
        <p:spPr>
          <a:xfrm>
            <a:off x="1437185" y="759445"/>
            <a:ext cx="9011739" cy="5603255"/>
          </a:xfrm>
          <a:prstGeom prst="rect">
            <a:avLst/>
          </a:prstGeom>
        </p:spPr>
      </p:pic>
    </p:spTree>
    <p:extLst>
      <p:ext uri="{BB962C8B-B14F-4D97-AF65-F5344CB8AC3E}">
        <p14:creationId xmlns:p14="http://schemas.microsoft.com/office/powerpoint/2010/main" val="25465506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4FBFA-5F85-821D-3A92-0627A92BD4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1E73298-0779-43A4-A48C-F5BFEAE16A05}"/>
              </a:ext>
            </a:extLst>
          </p:cNvPr>
          <p:cNvSpPr>
            <a:spLocks noGrp="1"/>
          </p:cNvSpPr>
          <p:nvPr>
            <p:ph type="title"/>
          </p:nvPr>
        </p:nvSpPr>
        <p:spPr>
          <a:xfrm>
            <a:off x="576262" y="542130"/>
            <a:ext cx="8863013" cy="363533"/>
          </a:xfrm>
        </p:spPr>
        <p:txBody>
          <a:bodyPr>
            <a:noAutofit/>
          </a:bodyPr>
          <a:lstStyle/>
          <a:p>
            <a:r>
              <a:rPr kumimoji="1" lang="ja-JP" altLang="en-US" sz="3200" dirty="0">
                <a:latin typeface="UD デジタル 教科書体 NK-B" panose="02020700000000000000" pitchFamily="18" charset="-128"/>
                <a:ea typeface="UD デジタル 教科書体 NK-B" panose="02020700000000000000" pitchFamily="18" charset="-128"/>
              </a:rPr>
              <a:t>コンピテンシーとは？</a:t>
            </a:r>
          </a:p>
        </p:txBody>
      </p:sp>
      <p:sp>
        <p:nvSpPr>
          <p:cNvPr id="9" name="テキスト ボックス 8">
            <a:extLst>
              <a:ext uri="{FF2B5EF4-FFF2-40B4-BE49-F238E27FC236}">
                <a16:creationId xmlns:a16="http://schemas.microsoft.com/office/drawing/2014/main" id="{952F3855-9485-D6CC-B446-E3199B4C2A8E}"/>
              </a:ext>
            </a:extLst>
          </p:cNvPr>
          <p:cNvSpPr txBox="1"/>
          <p:nvPr/>
        </p:nvSpPr>
        <p:spPr>
          <a:xfrm>
            <a:off x="4287012" y="6550223"/>
            <a:ext cx="7676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正方形/長方形 2">
            <a:extLst>
              <a:ext uri="{FF2B5EF4-FFF2-40B4-BE49-F238E27FC236}">
                <a16:creationId xmlns:a16="http://schemas.microsoft.com/office/drawing/2014/main" id="{4B96FFC3-B02A-FD91-AF0B-E6D5D24C8012}"/>
              </a:ext>
            </a:extLst>
          </p:cNvPr>
          <p:cNvSpPr/>
          <p:nvPr/>
        </p:nvSpPr>
        <p:spPr>
          <a:xfrm>
            <a:off x="971550" y="1016986"/>
            <a:ext cx="9734550" cy="13620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コンピテンシーの定義</a:t>
            </a:r>
            <a:r>
              <a:rPr lang="en-US" altLang="ja-JP" sz="2400" dirty="0">
                <a:latin typeface="UD デジタル 教科書体 NK-B" panose="02020700000000000000" pitchFamily="18" charset="-128"/>
                <a:ea typeface="UD デジタル 教科書体 NK-B" panose="02020700000000000000" pitchFamily="18" charset="-128"/>
              </a:rPr>
              <a:t>〉</a:t>
            </a:r>
          </a:p>
          <a:p>
            <a:r>
              <a:rPr lang="ja-JP" altLang="en-US" sz="2400" dirty="0">
                <a:latin typeface="UD デジタル 教科書体 NK-B" panose="02020700000000000000" pitchFamily="18" charset="-128"/>
                <a:ea typeface="UD デジタル 教科書体 NK-B" panose="02020700000000000000" pitchFamily="18" charset="-128"/>
              </a:rPr>
              <a:t>ある職務または状況に対し、基準に照らして効果的、あるいは卓 越した業績を生む原因として関わっている個人の根源的特性</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5" name="正方形/長方形 4">
            <a:extLst>
              <a:ext uri="{FF2B5EF4-FFF2-40B4-BE49-F238E27FC236}">
                <a16:creationId xmlns:a16="http://schemas.microsoft.com/office/drawing/2014/main" id="{178F0DC6-1A8B-DFDA-5058-B946F5A80561}"/>
              </a:ext>
            </a:extLst>
          </p:cNvPr>
          <p:cNvSpPr/>
          <p:nvPr/>
        </p:nvSpPr>
        <p:spPr>
          <a:xfrm>
            <a:off x="971550" y="2563815"/>
            <a:ext cx="4879181" cy="37520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根源的特性の５つのタイプ</a:t>
            </a:r>
            <a:r>
              <a:rPr lang="en-US" altLang="ja-JP" sz="2400" dirty="0">
                <a:latin typeface="UD デジタル 教科書体 NK-B" panose="02020700000000000000" pitchFamily="18" charset="-128"/>
                <a:ea typeface="UD デジタル 教科書体 NK-B" panose="02020700000000000000" pitchFamily="18" charset="-128"/>
              </a:rPr>
              <a:t>〉 </a:t>
            </a:r>
          </a:p>
          <a:p>
            <a:pPr marL="342900" indent="-342900">
              <a:lnSpc>
                <a:spcPct val="150000"/>
              </a:lnSpc>
              <a:buFont typeface="+mj-ea"/>
              <a:buAutoNum type="circleNumDbPlain"/>
            </a:pPr>
            <a:r>
              <a:rPr lang="ja-JP" altLang="en-US" sz="2400" dirty="0">
                <a:latin typeface="UD デジタル 教科書体 NK-B" panose="02020700000000000000" pitchFamily="18" charset="-128"/>
                <a:ea typeface="UD デジタル 教科書体 NK-B" panose="02020700000000000000" pitchFamily="18" charset="-128"/>
              </a:rPr>
              <a:t>動因：行動を起こす際の要因</a:t>
            </a:r>
            <a:endParaRPr lang="en-US" altLang="ja-JP" sz="2400" dirty="0">
              <a:latin typeface="UD デジタル 教科書体 NK-B" panose="02020700000000000000" pitchFamily="18" charset="-128"/>
              <a:ea typeface="UD デジタル 教科書体 NK-B" panose="02020700000000000000" pitchFamily="18" charset="-128"/>
            </a:endParaRPr>
          </a:p>
          <a:p>
            <a:pPr marL="342900" indent="-342900">
              <a:lnSpc>
                <a:spcPct val="150000"/>
              </a:lnSpc>
              <a:buFont typeface="+mj-ea"/>
              <a:buAutoNum type="circleNumDbPlain"/>
            </a:pPr>
            <a:r>
              <a:rPr lang="ja-JP" altLang="en-US" sz="2400" dirty="0">
                <a:latin typeface="UD デジタル 教科書体 NK-B" panose="02020700000000000000" pitchFamily="18" charset="-128"/>
                <a:ea typeface="UD デジタル 教科書体 NK-B" panose="02020700000000000000" pitchFamily="18" charset="-128"/>
              </a:rPr>
              <a:t>特性：身体的特徴や反応 </a:t>
            </a:r>
            <a:endParaRPr lang="en-US" altLang="ja-JP" sz="2400" dirty="0">
              <a:latin typeface="UD デジタル 教科書体 NK-B" panose="02020700000000000000" pitchFamily="18" charset="-128"/>
              <a:ea typeface="UD デジタル 教科書体 NK-B" panose="02020700000000000000" pitchFamily="18" charset="-128"/>
            </a:endParaRPr>
          </a:p>
          <a:p>
            <a:pPr marL="342900" indent="-342900">
              <a:lnSpc>
                <a:spcPct val="150000"/>
              </a:lnSpc>
              <a:buFont typeface="+mj-ea"/>
              <a:buAutoNum type="circleNumDbPlain"/>
            </a:pPr>
            <a:r>
              <a:rPr lang="ja-JP" altLang="en-US" sz="2400" dirty="0">
                <a:latin typeface="UD デジタル 教科書体 NK-B" panose="02020700000000000000" pitchFamily="18" charset="-128"/>
                <a:ea typeface="UD デジタル 教科書体 NK-B" panose="02020700000000000000" pitchFamily="18" charset="-128"/>
              </a:rPr>
              <a:t>態度・価値観</a:t>
            </a:r>
            <a:endParaRPr lang="en-US" altLang="ja-JP" sz="2400" dirty="0">
              <a:latin typeface="UD デジタル 教科書体 NK-B" panose="02020700000000000000" pitchFamily="18" charset="-128"/>
              <a:ea typeface="UD デジタル 教科書体 NK-B" panose="02020700000000000000" pitchFamily="18" charset="-128"/>
            </a:endParaRPr>
          </a:p>
          <a:p>
            <a:pPr marL="342900" indent="-342900">
              <a:lnSpc>
                <a:spcPct val="150000"/>
              </a:lnSpc>
              <a:buFont typeface="+mj-ea"/>
              <a:buAutoNum type="circleNumDbPlain"/>
            </a:pPr>
            <a:r>
              <a:rPr lang="ja-JP" altLang="en-US" sz="2400" dirty="0">
                <a:latin typeface="UD デジタル 教科書体 NK-B" panose="02020700000000000000" pitchFamily="18" charset="-128"/>
                <a:ea typeface="UD デジタル 教科書体 NK-B" panose="02020700000000000000" pitchFamily="18" charset="-128"/>
              </a:rPr>
              <a:t>知識</a:t>
            </a:r>
            <a:endParaRPr lang="en-US" altLang="ja-JP" sz="2400" dirty="0">
              <a:latin typeface="UD デジタル 教科書体 NK-B" panose="02020700000000000000" pitchFamily="18" charset="-128"/>
              <a:ea typeface="UD デジタル 教科書体 NK-B" panose="02020700000000000000" pitchFamily="18" charset="-128"/>
            </a:endParaRPr>
          </a:p>
          <a:p>
            <a:pPr marL="342900" indent="-342900">
              <a:lnSpc>
                <a:spcPct val="150000"/>
              </a:lnSpc>
              <a:buFont typeface="+mj-ea"/>
              <a:buAutoNum type="circleNumDbPlain"/>
            </a:pPr>
            <a:r>
              <a:rPr lang="ja-JP" altLang="en-US" sz="2400" dirty="0">
                <a:latin typeface="UD デジタル 教科書体 NK-B" panose="02020700000000000000" pitchFamily="18" charset="-128"/>
                <a:ea typeface="UD デジタル 教科書体 NK-B" panose="02020700000000000000" pitchFamily="18" charset="-128"/>
              </a:rPr>
              <a:t>技術</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pic>
        <p:nvPicPr>
          <p:cNvPr id="7" name="図 6">
            <a:extLst>
              <a:ext uri="{FF2B5EF4-FFF2-40B4-BE49-F238E27FC236}">
                <a16:creationId xmlns:a16="http://schemas.microsoft.com/office/drawing/2014/main" id="{252CEA3A-61D7-1D67-176C-3862E7D571A5}"/>
              </a:ext>
            </a:extLst>
          </p:cNvPr>
          <p:cNvPicPr>
            <a:picLocks noChangeAspect="1"/>
          </p:cNvPicPr>
          <p:nvPr/>
        </p:nvPicPr>
        <p:blipFill>
          <a:blip r:embed="rId2"/>
          <a:stretch>
            <a:fillRect/>
          </a:stretch>
        </p:blipFill>
        <p:spPr>
          <a:xfrm>
            <a:off x="6274595" y="2472689"/>
            <a:ext cx="5022055" cy="3977003"/>
          </a:xfrm>
          <a:prstGeom prst="rect">
            <a:avLst/>
          </a:prstGeom>
        </p:spPr>
      </p:pic>
    </p:spTree>
    <p:extLst>
      <p:ext uri="{BB962C8B-B14F-4D97-AF65-F5344CB8AC3E}">
        <p14:creationId xmlns:p14="http://schemas.microsoft.com/office/powerpoint/2010/main" val="20447256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A497-7505-823B-F012-93B8764FFF3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63A6DE3-7915-114F-6847-B60AF16411B5}"/>
              </a:ext>
            </a:extLst>
          </p:cNvPr>
          <p:cNvSpPr>
            <a:spLocks noGrp="1"/>
          </p:cNvSpPr>
          <p:nvPr>
            <p:ph type="title"/>
          </p:nvPr>
        </p:nvSpPr>
        <p:spPr>
          <a:xfrm>
            <a:off x="414337" y="141020"/>
            <a:ext cx="8863013" cy="524663"/>
          </a:xfrm>
        </p:spPr>
        <p:txBody>
          <a:bodyPr>
            <a:noAutofit/>
          </a:bodyPr>
          <a:lstStyle/>
          <a:p>
            <a:r>
              <a:rPr kumimoji="1" lang="ja-JP" altLang="en-US" sz="3200" dirty="0">
                <a:latin typeface="UD デジタル 教科書体 NK-B" panose="02020700000000000000" pitchFamily="18" charset="-128"/>
                <a:ea typeface="UD デジタル 教科書体 NK-B" panose="02020700000000000000" pitchFamily="18" charset="-128"/>
              </a:rPr>
              <a:t>実地教育従事者のコンピテンシーとは</a:t>
            </a:r>
          </a:p>
        </p:txBody>
      </p:sp>
      <p:sp>
        <p:nvSpPr>
          <p:cNvPr id="9" name="テキスト ボックス 8">
            <a:extLst>
              <a:ext uri="{FF2B5EF4-FFF2-40B4-BE49-F238E27FC236}">
                <a16:creationId xmlns:a16="http://schemas.microsoft.com/office/drawing/2014/main" id="{C836E699-6582-3883-A5F9-A6749CC03D4C}"/>
              </a:ext>
            </a:extLst>
          </p:cNvPr>
          <p:cNvSpPr txBox="1"/>
          <p:nvPr/>
        </p:nvSpPr>
        <p:spPr>
          <a:xfrm>
            <a:off x="6458712" y="6586175"/>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pic>
        <p:nvPicPr>
          <p:cNvPr id="5" name="図 4">
            <a:extLst>
              <a:ext uri="{FF2B5EF4-FFF2-40B4-BE49-F238E27FC236}">
                <a16:creationId xmlns:a16="http://schemas.microsoft.com/office/drawing/2014/main" id="{ACC8589C-0F99-0040-BD53-171849D36D51}"/>
              </a:ext>
            </a:extLst>
          </p:cNvPr>
          <p:cNvPicPr>
            <a:picLocks noChangeAspect="1"/>
          </p:cNvPicPr>
          <p:nvPr/>
        </p:nvPicPr>
        <p:blipFill>
          <a:blip r:embed="rId2"/>
          <a:stretch>
            <a:fillRect/>
          </a:stretch>
        </p:blipFill>
        <p:spPr>
          <a:xfrm>
            <a:off x="728662" y="537003"/>
            <a:ext cx="10206038" cy="6049172"/>
          </a:xfrm>
          <a:prstGeom prst="rect">
            <a:avLst/>
          </a:prstGeom>
        </p:spPr>
      </p:pic>
    </p:spTree>
    <p:extLst>
      <p:ext uri="{BB962C8B-B14F-4D97-AF65-F5344CB8AC3E}">
        <p14:creationId xmlns:p14="http://schemas.microsoft.com/office/powerpoint/2010/main" val="1884519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77CAF-86D3-1A7D-CAE6-3527D130773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E7E8F5F-7D21-690B-4D92-7D9B0EFE1F86}"/>
              </a:ext>
            </a:extLst>
          </p:cNvPr>
          <p:cNvSpPr>
            <a:spLocks noGrp="1"/>
          </p:cNvSpPr>
          <p:nvPr>
            <p:ph type="title"/>
          </p:nvPr>
        </p:nvSpPr>
        <p:spPr>
          <a:xfrm>
            <a:off x="461962" y="255320"/>
            <a:ext cx="10634663" cy="524663"/>
          </a:xfrm>
        </p:spPr>
        <p:txBody>
          <a:bodyPr>
            <a:noAutofit/>
          </a:bodyPr>
          <a:lstStyle/>
          <a:p>
            <a:r>
              <a:rPr kumimoji="1" lang="ja-JP" altLang="en-US" sz="3200" dirty="0">
                <a:latin typeface="UD デジタル 教科書体 NK-B" panose="02020700000000000000" pitchFamily="18" charset="-128"/>
                <a:ea typeface="UD デジタル 教科書体 NK-B" panose="02020700000000000000" pitchFamily="18" charset="-128"/>
              </a:rPr>
              <a:t>実地教育従事者のコンピテンシーにおける態度・価値観</a:t>
            </a:r>
          </a:p>
        </p:txBody>
      </p:sp>
      <p:sp>
        <p:nvSpPr>
          <p:cNvPr id="9" name="テキスト ボックス 8">
            <a:extLst>
              <a:ext uri="{FF2B5EF4-FFF2-40B4-BE49-F238E27FC236}">
                <a16:creationId xmlns:a16="http://schemas.microsoft.com/office/drawing/2014/main" id="{9B018F7D-5866-9604-F147-5A5ABB42CF4C}"/>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1851C80B-43B3-1029-9512-1490EEFEE48F}"/>
              </a:ext>
            </a:extLst>
          </p:cNvPr>
          <p:cNvSpPr>
            <a:spLocks noGrp="1"/>
          </p:cNvSpPr>
          <p:nvPr>
            <p:ph type="sldNum" sz="quarter" idx="12"/>
          </p:nvPr>
        </p:nvSpPr>
        <p:spPr>
          <a:xfrm>
            <a:off x="9448800" y="6492875"/>
            <a:ext cx="2743200" cy="365125"/>
          </a:xfrm>
        </p:spPr>
        <p:txBody>
          <a:bodyPr/>
          <a:lstStyle/>
          <a:p>
            <a:fld id="{F15CA2F4-CD6A-451E-BE8F-6F8C1E6F8D76}" type="slidenum">
              <a:rPr kumimoji="1" lang="ja-JP" altLang="en-US" smtClean="0"/>
              <a:t>108</a:t>
            </a:fld>
            <a:endParaRPr kumimoji="1" lang="ja-JP" altLang="en-US" dirty="0"/>
          </a:p>
        </p:txBody>
      </p:sp>
      <p:pic>
        <p:nvPicPr>
          <p:cNvPr id="6" name="図 5">
            <a:extLst>
              <a:ext uri="{FF2B5EF4-FFF2-40B4-BE49-F238E27FC236}">
                <a16:creationId xmlns:a16="http://schemas.microsoft.com/office/drawing/2014/main" id="{9B5240E3-4D32-0437-CA72-D7215F2A7554}"/>
              </a:ext>
            </a:extLst>
          </p:cNvPr>
          <p:cNvPicPr>
            <a:picLocks noChangeAspect="1"/>
          </p:cNvPicPr>
          <p:nvPr/>
        </p:nvPicPr>
        <p:blipFill>
          <a:blip r:embed="rId2"/>
          <a:stretch>
            <a:fillRect/>
          </a:stretch>
        </p:blipFill>
        <p:spPr>
          <a:xfrm>
            <a:off x="1108944" y="946789"/>
            <a:ext cx="9711456" cy="5489084"/>
          </a:xfrm>
          <a:prstGeom prst="rect">
            <a:avLst/>
          </a:prstGeom>
        </p:spPr>
      </p:pic>
    </p:spTree>
    <p:extLst>
      <p:ext uri="{BB962C8B-B14F-4D97-AF65-F5344CB8AC3E}">
        <p14:creationId xmlns:p14="http://schemas.microsoft.com/office/powerpoint/2010/main" val="27249888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A6E33-6224-017F-16DD-D932B5D4DE0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9A3D431-9110-1F9A-D2FB-BA6AAE7F51A2}"/>
              </a:ext>
            </a:extLst>
          </p:cNvPr>
          <p:cNvSpPr>
            <a:spLocks noGrp="1"/>
          </p:cNvSpPr>
          <p:nvPr>
            <p:ph type="title"/>
          </p:nvPr>
        </p:nvSpPr>
        <p:spPr>
          <a:xfrm>
            <a:off x="461962" y="255320"/>
            <a:ext cx="10634663" cy="524663"/>
          </a:xfrm>
        </p:spPr>
        <p:txBody>
          <a:bodyPr>
            <a:noAutofit/>
          </a:bodyPr>
          <a:lstStyle/>
          <a:p>
            <a:r>
              <a:rPr kumimoji="1" lang="ja-JP" altLang="en-US" sz="3200" dirty="0">
                <a:latin typeface="UD デジタル 教科書体 NK-B" panose="02020700000000000000" pitchFamily="18" charset="-128"/>
                <a:ea typeface="UD デジタル 教科書体 NK-B" panose="02020700000000000000" pitchFamily="18" charset="-128"/>
              </a:rPr>
              <a:t>実地教育従事者のコンピテンシーにおける知識・技術</a:t>
            </a:r>
          </a:p>
        </p:txBody>
      </p:sp>
      <p:sp>
        <p:nvSpPr>
          <p:cNvPr id="9" name="テキスト ボックス 8">
            <a:extLst>
              <a:ext uri="{FF2B5EF4-FFF2-40B4-BE49-F238E27FC236}">
                <a16:creationId xmlns:a16="http://schemas.microsoft.com/office/drawing/2014/main" id="{48BD6F27-D963-A9DA-8376-F31F5C99EA2D}"/>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708F9555-F76F-B19E-4729-A458711D677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70423727-FDC7-F694-3D67-E6D98901A8F5}"/>
              </a:ext>
            </a:extLst>
          </p:cNvPr>
          <p:cNvPicPr>
            <a:picLocks noChangeAspect="1"/>
          </p:cNvPicPr>
          <p:nvPr/>
        </p:nvPicPr>
        <p:blipFill>
          <a:blip r:embed="rId2"/>
          <a:stretch>
            <a:fillRect/>
          </a:stretch>
        </p:blipFill>
        <p:spPr>
          <a:xfrm>
            <a:off x="1238250" y="779983"/>
            <a:ext cx="9225674" cy="5883413"/>
          </a:xfrm>
          <a:prstGeom prst="rect">
            <a:avLst/>
          </a:prstGeom>
        </p:spPr>
      </p:pic>
    </p:spTree>
    <p:extLst>
      <p:ext uri="{BB962C8B-B14F-4D97-AF65-F5344CB8AC3E}">
        <p14:creationId xmlns:p14="http://schemas.microsoft.com/office/powerpoint/2010/main" val="3470789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7C1CB3EC-E0D2-4449-A46D-C52CD13FA2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200" b="0" i="0" u="none" strike="noStrike" kern="1200" cap="none" spc="0" normalizeH="0" baseline="0" noProof="0" dirty="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172" name="Rectangle 9"/>
          <p:cNvSpPr>
            <a:spLocks noGrp="1" noChangeArrowheads="1"/>
          </p:cNvSpPr>
          <p:nvPr>
            <p:ph type="title" idx="4294967295"/>
          </p:nvPr>
        </p:nvSpPr>
        <p:spPr>
          <a:xfrm>
            <a:off x="1104392" y="214069"/>
            <a:ext cx="8496300" cy="646112"/>
          </a:xfrm>
        </p:spPr>
        <p:txBody>
          <a:bodyPr>
            <a:normAutofit fontScale="90000"/>
          </a:bodyPr>
          <a:lstStyle/>
          <a:p>
            <a:pPr eaLnBrk="1" hangingPunct="1"/>
            <a:br>
              <a:rPr lang="en-US" altLang="ja-JP" sz="3600" dirty="0">
                <a:solidFill>
                  <a:srgbClr val="CC3300"/>
                </a:solidFill>
                <a:latin typeface="UD デジタル 教科書体 NK-B" panose="02020700000000000000" pitchFamily="18" charset="-128"/>
                <a:ea typeface="UD デジタル 教科書体 NK-B" panose="02020700000000000000" pitchFamily="18" charset="-128"/>
              </a:rPr>
            </a:b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ソーシャルワークのスーパーバイザーは</a:t>
            </a:r>
          </a:p>
        </p:txBody>
      </p:sp>
      <p:sp>
        <p:nvSpPr>
          <p:cNvPr id="7182" name="Rectangle 34"/>
          <p:cNvSpPr>
            <a:spLocks noChangeArrowheads="1"/>
          </p:cNvSpPr>
          <p:nvPr/>
        </p:nvSpPr>
        <p:spPr bwMode="auto">
          <a:xfrm>
            <a:off x="838200" y="1094751"/>
            <a:ext cx="9806460" cy="542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スーパーバイザーは、機関のアドミニストレーションのスタッフとして、</a:t>
            </a:r>
            <a:endPar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スーパーバイジーの仕事に関して、方向性を与え、</a:t>
            </a:r>
            <a:endPar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調整や強化を行い、評価する権限と責任を与えられている。</a:t>
            </a:r>
            <a:endPar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この責任の遂行のために、</a:t>
            </a:r>
            <a:endPar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highlight>
                  <a:srgbClr val="FFFF00"/>
                </a:highlight>
                <a:uLnTx/>
                <a:uFillTx/>
                <a:latin typeface="UD デジタル 教科書体 NK-B" panose="02020700000000000000" pitchFamily="18" charset="-128"/>
                <a:ea typeface="UD デジタル 教科書体 NK-B" panose="02020700000000000000" pitchFamily="18" charset="-128"/>
                <a:cs typeface="+mn-cs"/>
              </a:rPr>
              <a:t>スーパーバイザーは、スーパーバイジーとの</a:t>
            </a:r>
            <a:r>
              <a:rPr kumimoji="1" lang="ja-JP" altLang="en-US" sz="2400" b="0" i="0" u="sng" strike="noStrike" kern="1200" cap="none" spc="0" normalizeH="0" baseline="0" noProof="0" dirty="0">
                <a:ln>
                  <a:noFill/>
                </a:ln>
                <a:solidFill>
                  <a:prstClr val="black"/>
                </a:solidFill>
                <a:effectLst/>
                <a:highlight>
                  <a:srgbClr val="FFFF00"/>
                </a:highlight>
                <a:uLnTx/>
                <a:uFillTx/>
                <a:latin typeface="UD デジタル 教科書体 NK-B" panose="02020700000000000000" pitchFamily="18" charset="-128"/>
                <a:ea typeface="UD デジタル 教科書体 NK-B" panose="02020700000000000000" pitchFamily="18" charset="-128"/>
                <a:cs typeface="+mn-cs"/>
              </a:rPr>
              <a:t>相互関係</a:t>
            </a:r>
            <a:r>
              <a:rPr kumimoji="1" lang="ja-JP" altLang="en-US" sz="2400" b="0" i="0" u="none" strike="noStrike" kern="1200" cap="none" spc="0" normalizeH="0" baseline="0" noProof="0" dirty="0">
                <a:ln>
                  <a:noFill/>
                </a:ln>
                <a:solidFill>
                  <a:prstClr val="black"/>
                </a:solidFill>
                <a:effectLst/>
                <a:highlight>
                  <a:srgbClr val="FFFF00"/>
                </a:highlight>
                <a:uLnTx/>
                <a:uFillTx/>
                <a:latin typeface="UD デジタル 教科書体 NK-B" panose="02020700000000000000" pitchFamily="18" charset="-128"/>
                <a:ea typeface="UD デジタル 教科書体 NK-B" panose="02020700000000000000" pitchFamily="18" charset="-128"/>
                <a:cs typeface="+mn-cs"/>
              </a:rPr>
              <a:t>において、</a:t>
            </a:r>
            <a:endParaRPr kumimoji="1" lang="en-US" altLang="ja-JP" sz="2400" b="0" i="0" u="none" strike="noStrike" kern="1200" cap="none" spc="0" normalizeH="0" baseline="0" noProof="0" dirty="0">
              <a:ln>
                <a:noFill/>
              </a:ln>
              <a:solidFill>
                <a:prstClr val="black"/>
              </a:solidFill>
              <a:effectLst/>
              <a:highlight>
                <a:srgbClr val="FFFF00"/>
              </a:highligh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highlight>
                  <a:srgbClr val="FFFF00"/>
                </a:highlight>
                <a:uLnTx/>
                <a:uFillTx/>
                <a:latin typeface="UD デジタル 教科書体 NK-B" panose="02020700000000000000" pitchFamily="18" charset="-128"/>
                <a:ea typeface="UD デジタル 教科書体 NK-B" panose="02020700000000000000" pitchFamily="18" charset="-128"/>
                <a:cs typeface="+mn-cs"/>
              </a:rPr>
              <a:t>管理的、教育的、支持的機能を果たす。</a:t>
            </a:r>
            <a:endParaRPr kumimoji="1" lang="en-US" altLang="ja-JP" sz="2400" b="0" i="0" u="none" strike="noStrike" kern="1200" cap="none" spc="0" normalizeH="0" baseline="0" noProof="0" dirty="0">
              <a:ln>
                <a:noFill/>
              </a:ln>
              <a:solidFill>
                <a:prstClr val="black"/>
              </a:solidFill>
              <a:effectLst/>
              <a:highlight>
                <a:srgbClr val="FFFF00"/>
              </a:highligh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endParaRPr lang="en-US" altLang="ja-JP" sz="2400" dirty="0">
              <a:solidFill>
                <a:prstClr val="black"/>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0" fontAlgn="auto" latinLnBrk="0" hangingPunct="0">
              <a:lnSpc>
                <a:spcPct val="100000"/>
              </a:lnSpc>
              <a:spcBef>
                <a:spcPct val="200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スーパーバイザーの究極的な目的は、機関の方針や手続きに従って、クライエントに量的、質的に最善のサービスを提供することである。</a:t>
            </a:r>
            <a:endPar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endParaRPr kumimoji="1" lang="en-US" altLang="ja-JP" sz="20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r>
              <a:rPr kumimoji="1" lang="en-US" altLang="ja-JP" sz="20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アドミニストレーション・・・合理的・効果的な管理運営方法やサービス提供方法の開発を行うこと</a:t>
            </a:r>
          </a:p>
        </p:txBody>
      </p:sp>
      <p:sp>
        <p:nvSpPr>
          <p:cNvPr id="3" name="正方形/長方形 2">
            <a:extLst>
              <a:ext uri="{FF2B5EF4-FFF2-40B4-BE49-F238E27FC236}">
                <a16:creationId xmlns:a16="http://schemas.microsoft.com/office/drawing/2014/main" id="{59FE1575-EFC3-441A-8EFC-03EB89800840}"/>
              </a:ext>
            </a:extLst>
          </p:cNvPr>
          <p:cNvSpPr/>
          <p:nvPr/>
        </p:nvSpPr>
        <p:spPr>
          <a:xfrm>
            <a:off x="2057400" y="6150482"/>
            <a:ext cx="883310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mn-cs"/>
              </a:rPr>
              <a:t>山辺朗子「ジェネラリスト・ソーシャルワークにもとづく社会福祉のスーパービジョン：その理論と実践」</a:t>
            </a:r>
            <a:r>
              <a:rPr kumimoji="1" lang="en-US" altLang="ja-JP" sz="1100" b="0"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mn-cs"/>
              </a:rPr>
              <a:t>2015</a:t>
            </a:r>
            <a:endParaRPr kumimoji="1" lang="ja-JP" altLang="en-US" sz="1100" b="0"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Text Box 15">
            <a:extLst>
              <a:ext uri="{FF2B5EF4-FFF2-40B4-BE49-F238E27FC236}">
                <a16:creationId xmlns:a16="http://schemas.microsoft.com/office/drawing/2014/main" id="{2283D32C-AF06-30B1-9A0B-EC939FADFE95}"/>
              </a:ext>
            </a:extLst>
          </p:cNvPr>
          <p:cNvSpPr txBox="1">
            <a:spLocks noChangeArrowheads="1"/>
          </p:cNvSpPr>
          <p:nvPr/>
        </p:nvSpPr>
        <p:spPr bwMode="auto">
          <a:xfrm>
            <a:off x="6193536" y="6581001"/>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9632789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FE680-0428-161B-7AFD-DED94827EBC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83950F3-5559-5340-85CB-9F803F902ED9}"/>
              </a:ext>
            </a:extLst>
          </p:cNvPr>
          <p:cNvSpPr>
            <a:spLocks noGrp="1"/>
          </p:cNvSpPr>
          <p:nvPr>
            <p:ph type="title"/>
          </p:nvPr>
        </p:nvSpPr>
        <p:spPr>
          <a:xfrm>
            <a:off x="642937" y="325201"/>
            <a:ext cx="10634663" cy="524663"/>
          </a:xfrm>
        </p:spPr>
        <p:txBody>
          <a:bodyPr>
            <a:noAutofit/>
          </a:bodyPr>
          <a:lstStyle/>
          <a:p>
            <a:r>
              <a:rPr kumimoji="1" lang="ja-JP" altLang="en-US" sz="3200" dirty="0">
                <a:latin typeface="UD デジタル 教科書体 NK-B" panose="02020700000000000000" pitchFamily="18" charset="-128"/>
                <a:ea typeface="UD デジタル 教科書体 NK-B" panose="02020700000000000000" pitchFamily="18" charset="-128"/>
              </a:rPr>
              <a:t>この研修にて伝達するコンピテンシー</a:t>
            </a:r>
          </a:p>
        </p:txBody>
      </p:sp>
      <p:sp>
        <p:nvSpPr>
          <p:cNvPr id="9" name="テキスト ボックス 8">
            <a:extLst>
              <a:ext uri="{FF2B5EF4-FFF2-40B4-BE49-F238E27FC236}">
                <a16:creationId xmlns:a16="http://schemas.microsoft.com/office/drawing/2014/main" id="{9EEF4B2B-E9C8-0807-7D33-A7B489F76948}"/>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E2F0E7CA-7593-14DA-B33B-0251F0FBD5E6}"/>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DC6FE2F0-54A5-2541-B48A-EB3685C8A6B4}"/>
              </a:ext>
            </a:extLst>
          </p:cNvPr>
          <p:cNvPicPr>
            <a:picLocks noChangeAspect="1"/>
          </p:cNvPicPr>
          <p:nvPr/>
        </p:nvPicPr>
        <p:blipFill>
          <a:blip r:embed="rId2"/>
          <a:stretch>
            <a:fillRect/>
          </a:stretch>
        </p:blipFill>
        <p:spPr>
          <a:xfrm>
            <a:off x="2010789" y="849864"/>
            <a:ext cx="7342762" cy="4007885"/>
          </a:xfrm>
          <a:prstGeom prst="rect">
            <a:avLst/>
          </a:prstGeom>
        </p:spPr>
      </p:pic>
      <p:sp>
        <p:nvSpPr>
          <p:cNvPr id="7" name="四角形: 角を丸くする 6">
            <a:extLst>
              <a:ext uri="{FF2B5EF4-FFF2-40B4-BE49-F238E27FC236}">
                <a16:creationId xmlns:a16="http://schemas.microsoft.com/office/drawing/2014/main" id="{1F7AADFD-F0B6-5F5D-88C9-92A7CDD956E0}"/>
              </a:ext>
            </a:extLst>
          </p:cNvPr>
          <p:cNvSpPr/>
          <p:nvPr/>
        </p:nvSpPr>
        <p:spPr>
          <a:xfrm>
            <a:off x="2362199" y="5096802"/>
            <a:ext cx="8334375" cy="126682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知識・技術を実践知（実践に関する知性）と知識・技術に分類し、</a:t>
            </a:r>
            <a:endPar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実践知は経験による獲得や他の研修で学ぶとし、</a:t>
            </a:r>
            <a:endPar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本養成研修ではこのほかのコンピテンシーを伝達する。</a:t>
            </a:r>
          </a:p>
        </p:txBody>
      </p:sp>
    </p:spTree>
    <p:extLst>
      <p:ext uri="{BB962C8B-B14F-4D97-AF65-F5344CB8AC3E}">
        <p14:creationId xmlns:p14="http://schemas.microsoft.com/office/powerpoint/2010/main" val="11949628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9D024-4D9B-FA4D-EBDC-5160EFD81FF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734E0C94-C1B6-B989-92CB-E1EE668FA5EC}"/>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300C6181-E309-2036-036A-7E7F7A28432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9678ED36-26F3-90D5-84E0-FB55893FECC4}"/>
              </a:ext>
            </a:extLst>
          </p:cNvPr>
          <p:cNvSpPr/>
          <p:nvPr/>
        </p:nvSpPr>
        <p:spPr>
          <a:xfrm>
            <a:off x="1457324" y="283040"/>
            <a:ext cx="8524876" cy="14287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latin typeface="UD デジタル 教科書体 NK-B" panose="02020700000000000000" pitchFamily="18" charset="-128"/>
                <a:ea typeface="UD デジタル 教科書体 NK-B" panose="02020700000000000000" pitchFamily="18" charset="-128"/>
              </a:rPr>
              <a:t>実地教育の方法は様々であるが・・・。</a:t>
            </a:r>
            <a:endParaRPr lang="en-US" altLang="ja-JP" sz="2400" dirty="0">
              <a:latin typeface="UD デジタル 教科書体 NK-B" panose="02020700000000000000" pitchFamily="18" charset="-128"/>
              <a:ea typeface="UD デジタル 教科書体 NK-B" panose="02020700000000000000" pitchFamily="18" charset="-128"/>
            </a:endParaRPr>
          </a:p>
          <a:p>
            <a:pPr algn="ctr"/>
            <a:r>
              <a:rPr lang="en-US" altLang="ja-JP" sz="2400" dirty="0">
                <a:latin typeface="UD デジタル 教科書体 NK-B" panose="02020700000000000000" pitchFamily="18" charset="-128"/>
                <a:ea typeface="UD デジタル 教科書体 NK-B" panose="02020700000000000000" pitchFamily="18" charset="-128"/>
              </a:rPr>
              <a:t> </a:t>
            </a:r>
            <a:r>
              <a:rPr lang="ja-JP" altLang="en-US" sz="2400" dirty="0">
                <a:latin typeface="UD デジタル 教科書体 NK-B" panose="02020700000000000000" pitchFamily="18" charset="-128"/>
                <a:ea typeface="UD デジタル 教科書体 NK-B" panose="02020700000000000000" pitchFamily="18" charset="-128"/>
              </a:rPr>
              <a:t>本研修ではスーパービジョンに着目する</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6" name="正方形/長方形 5">
            <a:extLst>
              <a:ext uri="{FF2B5EF4-FFF2-40B4-BE49-F238E27FC236}">
                <a16:creationId xmlns:a16="http://schemas.microsoft.com/office/drawing/2014/main" id="{0EF461FD-0B2F-21E0-59C2-5DE708367B76}"/>
              </a:ext>
            </a:extLst>
          </p:cNvPr>
          <p:cNvSpPr/>
          <p:nvPr/>
        </p:nvSpPr>
        <p:spPr>
          <a:xfrm>
            <a:off x="771524" y="1957763"/>
            <a:ext cx="10925175" cy="42891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lnSpc>
                <a:spcPct val="150000"/>
              </a:lnSpc>
              <a:buFont typeface="Wingdings" panose="05000000000000000000" pitchFamily="2" charset="2"/>
              <a:buChar char="Ø"/>
            </a:pPr>
            <a:r>
              <a:rPr lang="ja-JP" altLang="en-US" sz="2000" dirty="0">
                <a:latin typeface="UD デジタル 教科書体 NK-B" panose="02020700000000000000" pitchFamily="18" charset="-128"/>
                <a:ea typeface="UD デジタル 教科書体 NK-B" panose="02020700000000000000" pitchFamily="18" charset="-128"/>
              </a:rPr>
              <a:t>専門コース別研修にて「スーパービジョン・管理・面接技術」を実施 している都道府県は</a:t>
            </a:r>
            <a:r>
              <a:rPr lang="en-US" altLang="ja-JP" sz="2000" dirty="0">
                <a:latin typeface="UD デジタル 教科書体 NK-B" panose="02020700000000000000" pitchFamily="18" charset="-128"/>
                <a:ea typeface="UD デジタル 教科書体 NK-B" panose="02020700000000000000" pitchFamily="18" charset="-128"/>
              </a:rPr>
              <a:t>35%</a:t>
            </a:r>
            <a:r>
              <a:rPr lang="ja-JP" altLang="en-US" sz="2000" dirty="0">
                <a:latin typeface="UD デジタル 教科書体 NK-B" panose="02020700000000000000" pitchFamily="18" charset="-128"/>
                <a:ea typeface="UD デジタル 教科書体 NK-B" panose="02020700000000000000" pitchFamily="18" charset="-128"/>
              </a:rPr>
              <a:t>にとどまる（高木</a:t>
            </a:r>
            <a:r>
              <a:rPr lang="en-US" altLang="ja-JP" sz="2000" dirty="0">
                <a:latin typeface="UD デジタル 教科書体 NK-B" panose="02020700000000000000" pitchFamily="18" charset="-128"/>
                <a:ea typeface="UD デジタル 教科書体 NK-B" panose="02020700000000000000" pitchFamily="18" charset="-128"/>
              </a:rPr>
              <a:t>2019</a:t>
            </a:r>
            <a:r>
              <a:rPr lang="ja-JP" altLang="en-US" sz="2000" dirty="0">
                <a:latin typeface="UD デジタル 教科書体 NK-B" panose="02020700000000000000" pitchFamily="18" charset="-128"/>
                <a:ea typeface="UD デジタル 教科書体 NK-B" panose="02020700000000000000" pitchFamily="18" charset="-128"/>
              </a:rPr>
              <a:t>）。</a:t>
            </a:r>
            <a:endParaRPr lang="en-US" altLang="ja-JP" sz="2000" dirty="0">
              <a:latin typeface="UD デジタル 教科書体 NK-B" panose="02020700000000000000" pitchFamily="18" charset="-128"/>
              <a:ea typeface="UD デジタル 教科書体 NK-B" panose="02020700000000000000" pitchFamily="18" charset="-128"/>
            </a:endParaRPr>
          </a:p>
          <a:p>
            <a:pPr marL="285750" indent="-285750">
              <a:lnSpc>
                <a:spcPct val="150000"/>
              </a:lnSpc>
              <a:buFont typeface="Wingdings" panose="05000000000000000000" pitchFamily="2" charset="2"/>
              <a:buChar char="Ø"/>
            </a:pPr>
            <a:r>
              <a:rPr lang="ja-JP" altLang="en-US" sz="2000" dirty="0">
                <a:latin typeface="UD デジタル 教科書体 NK-B" panose="02020700000000000000" pitchFamily="18" charset="-128"/>
                <a:ea typeface="UD デジタル 教科書体 NK-B" panose="02020700000000000000" pitchFamily="18" charset="-128"/>
              </a:rPr>
              <a:t>主任相談支援専門員養成研修、初任者研修、現任研修のカリ キュラムの一部に位置づいている。</a:t>
            </a:r>
            <a:endParaRPr lang="en-US" altLang="ja-JP" sz="2000" dirty="0">
              <a:latin typeface="UD デジタル 教科書体 NK-B" panose="02020700000000000000" pitchFamily="18" charset="-128"/>
              <a:ea typeface="UD デジタル 教科書体 NK-B" panose="02020700000000000000" pitchFamily="18" charset="-128"/>
            </a:endParaRPr>
          </a:p>
          <a:p>
            <a:pPr marL="285750" indent="-285750">
              <a:lnSpc>
                <a:spcPct val="150000"/>
              </a:lnSpc>
              <a:buFont typeface="Wingdings" panose="05000000000000000000" pitchFamily="2" charset="2"/>
              <a:buChar char="Ø"/>
            </a:pPr>
            <a:r>
              <a:rPr lang="ja-JP" altLang="en-US" sz="2000" dirty="0">
                <a:latin typeface="UD デジタル 教科書体 NK-B" panose="02020700000000000000" pitchFamily="18" charset="-128"/>
                <a:ea typeface="UD デジタル 教科書体 NK-B" panose="02020700000000000000" pitchFamily="18" charset="-128"/>
              </a:rPr>
              <a:t>相談支援専門員はソーシャルワーク活動を行う専門職である（島 村</a:t>
            </a:r>
            <a:r>
              <a:rPr lang="en-US" altLang="ja-JP" sz="2000" dirty="0">
                <a:latin typeface="UD デジタル 教科書体 NK-B" panose="02020700000000000000" pitchFamily="18" charset="-128"/>
                <a:ea typeface="UD デジタル 教科書体 NK-B" panose="02020700000000000000" pitchFamily="18" charset="-128"/>
              </a:rPr>
              <a:t>2020</a:t>
            </a:r>
            <a:r>
              <a:rPr lang="ja-JP" altLang="en-US" sz="2000" dirty="0">
                <a:latin typeface="UD デジタル 教科書体 NK-B" panose="02020700000000000000" pitchFamily="18" charset="-128"/>
                <a:ea typeface="UD デジタル 教科書体 NK-B" panose="02020700000000000000" pitchFamily="18" charset="-128"/>
              </a:rPr>
              <a:t>）とされ、ソーシャルワーカーの人材育成方法の１つ。</a:t>
            </a:r>
            <a:endParaRPr lang="en-US" altLang="ja-JP" sz="2000" dirty="0">
              <a:latin typeface="UD デジタル 教科書体 NK-B" panose="02020700000000000000" pitchFamily="18" charset="-128"/>
              <a:ea typeface="UD デジタル 教科書体 NK-B" panose="02020700000000000000" pitchFamily="18" charset="-128"/>
            </a:endParaRPr>
          </a:p>
          <a:p>
            <a:pPr marL="285750" indent="-285750">
              <a:lnSpc>
                <a:spcPct val="150000"/>
              </a:lnSpc>
              <a:buFont typeface="Wingdings" panose="05000000000000000000" pitchFamily="2" charset="2"/>
              <a:buChar char="Ø"/>
            </a:pPr>
            <a:r>
              <a:rPr lang="ja-JP" altLang="en-US" sz="2000" dirty="0">
                <a:latin typeface="UD デジタル 教科書体 NK-B" panose="02020700000000000000" pitchFamily="18" charset="-128"/>
                <a:ea typeface="UD デジタル 教科書体 NK-B" panose="02020700000000000000" pitchFamily="18" charset="-128"/>
              </a:rPr>
              <a:t>スーパービジョンは多様な方法があり、実地教育に必要な多様な 技術を習得する入口として、展開性がある。 </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4223784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3A85-9BC1-A1D6-F950-2292DF5C228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E86ECEF-A97B-B437-B4DC-AE7E76EE8CB5}"/>
              </a:ext>
            </a:extLst>
          </p:cNvPr>
          <p:cNvSpPr>
            <a:spLocks noGrp="1"/>
          </p:cNvSpPr>
          <p:nvPr>
            <p:ph type="title"/>
          </p:nvPr>
        </p:nvSpPr>
        <p:spPr>
          <a:xfrm>
            <a:off x="519493" y="407720"/>
            <a:ext cx="8863013" cy="524663"/>
          </a:xfrm>
        </p:spPr>
        <p:txBody>
          <a:bodyPr>
            <a:noAutofit/>
          </a:bodyPr>
          <a:lstStyle/>
          <a:p>
            <a:r>
              <a:rPr lang="ja-JP" altLang="en-US" sz="3200" dirty="0">
                <a:latin typeface="UD デジタル 教科書体 NK-B" panose="02020700000000000000" pitchFamily="18" charset="-128"/>
                <a:ea typeface="UD デジタル 教科書体 NK-B" panose="02020700000000000000" pitchFamily="18" charset="-128"/>
              </a:rPr>
              <a:t>実地教育に関する研究から見る効果</a:t>
            </a:r>
            <a:endParaRPr kumimoji="1" lang="ja-JP" altLang="en-US" sz="6600"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D6544979-841A-0D35-3BF5-6EFB155C63B9}"/>
              </a:ext>
            </a:extLst>
          </p:cNvPr>
          <p:cNvSpPr txBox="1"/>
          <p:nvPr/>
        </p:nvSpPr>
        <p:spPr>
          <a:xfrm>
            <a:off x="6458712" y="6586175"/>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pic>
        <p:nvPicPr>
          <p:cNvPr id="4" name="図 3">
            <a:extLst>
              <a:ext uri="{FF2B5EF4-FFF2-40B4-BE49-F238E27FC236}">
                <a16:creationId xmlns:a16="http://schemas.microsoft.com/office/drawing/2014/main" id="{DE5D33E7-F298-0C97-587B-CCECD1BEFC94}"/>
              </a:ext>
            </a:extLst>
          </p:cNvPr>
          <p:cNvPicPr>
            <a:picLocks noChangeAspect="1"/>
          </p:cNvPicPr>
          <p:nvPr/>
        </p:nvPicPr>
        <p:blipFill>
          <a:blip r:embed="rId2"/>
          <a:stretch>
            <a:fillRect/>
          </a:stretch>
        </p:blipFill>
        <p:spPr>
          <a:xfrm>
            <a:off x="1628775" y="932383"/>
            <a:ext cx="8763674" cy="5635025"/>
          </a:xfrm>
          <a:prstGeom prst="rect">
            <a:avLst/>
          </a:prstGeom>
        </p:spPr>
      </p:pic>
    </p:spTree>
    <p:extLst>
      <p:ext uri="{BB962C8B-B14F-4D97-AF65-F5344CB8AC3E}">
        <p14:creationId xmlns:p14="http://schemas.microsoft.com/office/powerpoint/2010/main" val="23205148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5575F-BF2E-D31F-9647-BFA61FA8197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1C8FE0-0CF9-BE1D-1D24-E4B52B3AA2E4}"/>
              </a:ext>
            </a:extLst>
          </p:cNvPr>
          <p:cNvSpPr>
            <a:spLocks noGrp="1"/>
          </p:cNvSpPr>
          <p:nvPr>
            <p:ph type="title"/>
          </p:nvPr>
        </p:nvSpPr>
        <p:spPr>
          <a:xfrm>
            <a:off x="471487" y="142962"/>
            <a:ext cx="10634663" cy="524663"/>
          </a:xfrm>
        </p:spPr>
        <p:txBody>
          <a:bodyPr>
            <a:noAutofit/>
          </a:bodyPr>
          <a:lstStyle/>
          <a:p>
            <a:r>
              <a:rPr kumimoji="1" lang="ja-JP" altLang="en-US" sz="3200" dirty="0">
                <a:latin typeface="UD デジタル 教科書体 NK-B" panose="02020700000000000000" pitchFamily="18" charset="-128"/>
                <a:ea typeface="UD デジタル 教科書体 NK-B" panose="02020700000000000000" pitchFamily="18" charset="-128"/>
              </a:rPr>
              <a:t>研修効果を考える：研修転移</a:t>
            </a:r>
          </a:p>
        </p:txBody>
      </p:sp>
      <p:sp>
        <p:nvSpPr>
          <p:cNvPr id="9" name="テキスト ボックス 8">
            <a:extLst>
              <a:ext uri="{FF2B5EF4-FFF2-40B4-BE49-F238E27FC236}">
                <a16:creationId xmlns:a16="http://schemas.microsoft.com/office/drawing/2014/main" id="{BB9D82CA-AC23-205D-4134-288FFD0AEB0A}"/>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145900F4-BCD2-F746-5ABC-4666606EDD0B}"/>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8E745AEB-E9F3-34C0-F74C-437BBD83A10E}"/>
              </a:ext>
            </a:extLst>
          </p:cNvPr>
          <p:cNvPicPr>
            <a:picLocks noChangeAspect="1"/>
          </p:cNvPicPr>
          <p:nvPr/>
        </p:nvPicPr>
        <p:blipFill>
          <a:blip r:embed="rId2"/>
          <a:stretch>
            <a:fillRect/>
          </a:stretch>
        </p:blipFill>
        <p:spPr>
          <a:xfrm>
            <a:off x="999429" y="933101"/>
            <a:ext cx="9747140" cy="4761638"/>
          </a:xfrm>
          <a:prstGeom prst="rect">
            <a:avLst/>
          </a:prstGeom>
        </p:spPr>
      </p:pic>
      <p:sp>
        <p:nvSpPr>
          <p:cNvPr id="7" name="テキスト ボックス 6">
            <a:extLst>
              <a:ext uri="{FF2B5EF4-FFF2-40B4-BE49-F238E27FC236}">
                <a16:creationId xmlns:a16="http://schemas.microsoft.com/office/drawing/2014/main" id="{18AE2258-DD2E-7EEF-1C73-11B552280445}"/>
              </a:ext>
            </a:extLst>
          </p:cNvPr>
          <p:cNvSpPr txBox="1"/>
          <p:nvPr/>
        </p:nvSpPr>
        <p:spPr>
          <a:xfrm>
            <a:off x="999429" y="5840254"/>
            <a:ext cx="10421046" cy="646331"/>
          </a:xfrm>
          <a:prstGeom prst="rect">
            <a:avLst/>
          </a:prstGeom>
          <a:noFill/>
        </p:spPr>
        <p:txBody>
          <a:bodyPr wrap="square" rtlCol="0">
            <a:spAutoFit/>
          </a:bodyPr>
          <a:lstStyle/>
          <a:p>
            <a:r>
              <a:rPr lang="ja-JP" altLang="en-US" dirty="0">
                <a:latin typeface="UD デジタル 教科書体 NK-B" panose="02020700000000000000" pitchFamily="18" charset="-128"/>
                <a:ea typeface="UD デジタル 教科書体 NK-B" panose="02020700000000000000" pitchFamily="18" charset="-128"/>
              </a:rPr>
              <a:t>研修転移とは、「研修の現場で学んだことが、仕事の現場で一般化され役立てられ、かつその 効果が持続されること」と定義（中原</a:t>
            </a:r>
            <a:r>
              <a:rPr lang="en-US" altLang="ja-JP" dirty="0">
                <a:latin typeface="UD デジタル 教科書体 NK-B" panose="02020700000000000000" pitchFamily="18" charset="-128"/>
                <a:ea typeface="UD デジタル 教科書体 NK-B" panose="02020700000000000000" pitchFamily="18" charset="-128"/>
              </a:rPr>
              <a:t>2014</a:t>
            </a:r>
            <a:r>
              <a:rPr lang="ja-JP" altLang="en-US" dirty="0">
                <a:latin typeface="UD デジタル 教科書体 NK-B" panose="02020700000000000000" pitchFamily="18" charset="-128"/>
                <a:ea typeface="UD デジタル 教科書体 NK-B" panose="02020700000000000000" pitchFamily="18" charset="-128"/>
              </a:rPr>
              <a:t>）。レベル３行動が重要であるという指摘がある。 </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2001180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23530-8F38-5562-D505-7E17F90AF4A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C1A89A4-53F9-5234-CB77-E94A65276614}"/>
              </a:ext>
            </a:extLst>
          </p:cNvPr>
          <p:cNvSpPr>
            <a:spLocks noGrp="1"/>
          </p:cNvSpPr>
          <p:nvPr>
            <p:ph type="title"/>
          </p:nvPr>
        </p:nvSpPr>
        <p:spPr>
          <a:xfrm>
            <a:off x="578295" y="390612"/>
            <a:ext cx="10634663" cy="524663"/>
          </a:xfrm>
        </p:spPr>
        <p:txBody>
          <a:bodyPr>
            <a:noAutofit/>
          </a:bodyPr>
          <a:lstStyle/>
          <a:p>
            <a:r>
              <a:rPr kumimoji="1" lang="ja-JP" altLang="en-US" sz="3200" dirty="0">
                <a:latin typeface="UD デジタル 教科書体 NK-B" panose="02020700000000000000" pitchFamily="18" charset="-128"/>
                <a:ea typeface="UD デジタル 教科書体 NK-B" panose="02020700000000000000" pitchFamily="18" charset="-128"/>
              </a:rPr>
              <a:t>効果を測るための視点</a:t>
            </a:r>
          </a:p>
        </p:txBody>
      </p:sp>
      <p:sp>
        <p:nvSpPr>
          <p:cNvPr id="9" name="テキスト ボックス 8">
            <a:extLst>
              <a:ext uri="{FF2B5EF4-FFF2-40B4-BE49-F238E27FC236}">
                <a16:creationId xmlns:a16="http://schemas.microsoft.com/office/drawing/2014/main" id="{D920AA4C-419E-38CD-D100-4FAFE07F71C5}"/>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C8F4CD81-4705-0D04-D51F-2DD3087BC8E0}"/>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491EBFD-8F97-B2BA-4E1E-B8049629887F}"/>
              </a:ext>
            </a:extLst>
          </p:cNvPr>
          <p:cNvSpPr txBox="1"/>
          <p:nvPr/>
        </p:nvSpPr>
        <p:spPr>
          <a:xfrm>
            <a:off x="1140270" y="1202349"/>
            <a:ext cx="10223055"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◆自己評価（受講者自身の評価）</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latin typeface="UD デジタル 教科書体 NK-B" panose="02020700000000000000" pitchFamily="18" charset="-128"/>
                <a:ea typeface="UD デジタル 教科書体 NK-B" panose="02020700000000000000" pitchFamily="18" charset="-128"/>
              </a:rPr>
              <a:t>	• </a:t>
            </a:r>
            <a:r>
              <a:rPr lang="ja-JP" altLang="en-US" sz="2400" dirty="0">
                <a:latin typeface="UD デジタル 教科書体 NK-B" panose="02020700000000000000" pitchFamily="18" charset="-128"/>
                <a:ea typeface="UD デジタル 教科書体 NK-B" panose="02020700000000000000" pitchFamily="18" charset="-128"/>
              </a:rPr>
              <a:t>実地教育従事者のコンピテンシー</a:t>
            </a:r>
            <a:endParaRPr lang="en-US" altLang="ja-JP" sz="240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latin typeface="UD デジタル 教科書体 NK-B" panose="02020700000000000000" pitchFamily="18" charset="-128"/>
                <a:ea typeface="UD デジタル 教科書体 NK-B" panose="02020700000000000000" pitchFamily="18" charset="-128"/>
              </a:rPr>
              <a:t>	• </a:t>
            </a:r>
            <a:r>
              <a:rPr lang="ja-JP" altLang="en-US" sz="2400" dirty="0">
                <a:latin typeface="UD デジタル 教科書体 NK-B" panose="02020700000000000000" pitchFamily="18" charset="-128"/>
                <a:ea typeface="UD デジタル 教科書体 NK-B" panose="02020700000000000000" pitchFamily="18" charset="-128"/>
              </a:rPr>
              <a:t>謙虚なリーダーシップ尺度 </a:t>
            </a:r>
            <a:r>
              <a:rPr lang="en-US" altLang="ja-JP" sz="2400" dirty="0">
                <a:latin typeface="UD デジタル 教科書体 NK-B" panose="02020700000000000000" pitchFamily="18" charset="-128"/>
                <a:ea typeface="UD デジタル 教科書体 NK-B" panose="02020700000000000000" pitchFamily="18" charset="-128"/>
              </a:rPr>
              <a:t>• </a:t>
            </a:r>
            <a:r>
              <a:rPr lang="ja-JP" altLang="en-US" sz="2400" dirty="0">
                <a:latin typeface="UD デジタル 教科書体 NK-B" panose="02020700000000000000" pitchFamily="18" charset="-128"/>
                <a:ea typeface="UD デジタル 教科書体 NK-B" panose="02020700000000000000" pitchFamily="18" charset="-128"/>
              </a:rPr>
              <a:t>心理的安全性に関する尺度 </a:t>
            </a:r>
            <a:endParaRPr lang="en-US" altLang="ja-JP" sz="240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latin typeface="UD デジタル 教科書体 NK-B" panose="02020700000000000000" pitchFamily="18" charset="-128"/>
                <a:ea typeface="UD デジタル 教科書体 NK-B" panose="02020700000000000000" pitchFamily="18" charset="-128"/>
              </a:rPr>
              <a:t>	• </a:t>
            </a:r>
            <a:r>
              <a:rPr lang="ja-JP" altLang="en-US" sz="2400" dirty="0">
                <a:latin typeface="UD デジタル 教科書体 NK-B" panose="02020700000000000000" pitchFamily="18" charset="-128"/>
                <a:ea typeface="UD デジタル 教科書体 NK-B" panose="02020700000000000000" pitchFamily="18" charset="-128"/>
              </a:rPr>
              <a:t>スーパービジョンスキル評価指標 </a:t>
            </a:r>
            <a:endParaRPr lang="en-US" altLang="ja-JP" sz="240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◆他者評価（地域の相談員から受講者への評価） </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latin typeface="UD デジタル 教科書体 NK-B" panose="02020700000000000000" pitchFamily="18" charset="-128"/>
                <a:ea typeface="UD デジタル 教科書体 NK-B" panose="02020700000000000000" pitchFamily="18" charset="-128"/>
              </a:rPr>
              <a:t>	• </a:t>
            </a:r>
            <a:r>
              <a:rPr lang="ja-JP" altLang="en-US" sz="2400" dirty="0">
                <a:latin typeface="UD デジタル 教科書体 NK-B" panose="02020700000000000000" pitchFamily="18" charset="-128"/>
                <a:ea typeface="UD デジタル 教科書体 NK-B" panose="02020700000000000000" pitchFamily="18" charset="-128"/>
              </a:rPr>
              <a:t>謙虚なリーダーシップ尺度 </a:t>
            </a:r>
            <a:endParaRPr lang="en-US" altLang="ja-JP" sz="240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latin typeface="UD デジタル 教科書体 NK-B" panose="02020700000000000000" pitchFamily="18" charset="-128"/>
                <a:ea typeface="UD デジタル 教科書体 NK-B" panose="02020700000000000000" pitchFamily="18" charset="-128"/>
              </a:rPr>
              <a:t>	• </a:t>
            </a:r>
            <a:r>
              <a:rPr lang="ja-JP" altLang="en-US" sz="2400" dirty="0">
                <a:latin typeface="UD デジタル 教科書体 NK-B" panose="02020700000000000000" pitchFamily="18" charset="-128"/>
                <a:ea typeface="UD デジタル 教科書体 NK-B" panose="02020700000000000000" pitchFamily="18" charset="-128"/>
              </a:rPr>
              <a:t>心理的安全性に関する尺度</a:t>
            </a:r>
            <a:endParaRPr lang="en-US" altLang="ja-JP" sz="240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◆地域の相談員の自己評価</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latin typeface="UD デジタル 教科書体 NK-B" panose="02020700000000000000" pitchFamily="18" charset="-128"/>
                <a:ea typeface="UD デジタル 教科書体 NK-B" panose="02020700000000000000" pitchFamily="18" charset="-128"/>
              </a:rPr>
              <a:t>	• </a:t>
            </a:r>
            <a:r>
              <a:rPr lang="ja-JP" altLang="en-US" sz="2400" dirty="0">
                <a:latin typeface="UD デジタル 教科書体 NK-B" panose="02020700000000000000" pitchFamily="18" charset="-128"/>
                <a:ea typeface="UD デジタル 教科書体 NK-B" panose="02020700000000000000" pitchFamily="18" charset="-128"/>
              </a:rPr>
              <a:t>実地教育従事者のコンピテンシーの実践知の項目</a:t>
            </a:r>
            <a:endPar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9324546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3C8CB-7C4B-00B1-9311-B36FFE994CD6}"/>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FCC3D88-5A96-5AF7-70C5-DAA99C79D4B8}"/>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722EC37A-F29D-B7F0-83EB-67FEBBFEC98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BFE6010F-E628-46DD-6798-4AF8333E07DD}"/>
              </a:ext>
            </a:extLst>
          </p:cNvPr>
          <p:cNvSpPr/>
          <p:nvPr/>
        </p:nvSpPr>
        <p:spPr>
          <a:xfrm>
            <a:off x="1457324" y="279385"/>
            <a:ext cx="8524876" cy="6504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謙虚なリーダシップ尺度とは</a:t>
            </a:r>
          </a:p>
        </p:txBody>
      </p:sp>
      <p:sp>
        <p:nvSpPr>
          <p:cNvPr id="6" name="正方形/長方形 5">
            <a:extLst>
              <a:ext uri="{FF2B5EF4-FFF2-40B4-BE49-F238E27FC236}">
                <a16:creationId xmlns:a16="http://schemas.microsoft.com/office/drawing/2014/main" id="{2A22AFBC-212F-2864-2634-D590E8EF9A02}"/>
              </a:ext>
            </a:extLst>
          </p:cNvPr>
          <p:cNvSpPr/>
          <p:nvPr/>
        </p:nvSpPr>
        <p:spPr>
          <a:xfrm>
            <a:off x="809624" y="1039599"/>
            <a:ext cx="10925175" cy="46534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この人物は、批判的な内容であっても、フィードバックを積極的に求める。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この人物は、何かのやり方が分からないとき、そのことを認める。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この人物は、自分よりも他人の方が多くの知識やスキルを持っているとき、 そのことを認める 。</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この人物は、他人の長所に注意が向く。</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この人物は、他人の長所を認める。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この人物は、他人の特異な貢献に対して感謝を示す。</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この人物は、他人から意欲的に学ぼうとする。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この人物は、他人のアイデアに耳を傾ける </a:t>
            </a:r>
            <a:r>
              <a:rPr lang="en-US" altLang="ja-JP" sz="2000" u="sng" dirty="0">
                <a:latin typeface="UD デジタル 教科書体 NK-B" panose="02020700000000000000" pitchFamily="18" charset="-128"/>
                <a:ea typeface="UD デジタル 教科書体 NK-B" panose="02020700000000000000" pitchFamily="18" charset="-128"/>
              </a:rPr>
              <a:t>• </a:t>
            </a:r>
            <a:r>
              <a:rPr lang="ja-JP" altLang="en-US" sz="2000" u="sng" dirty="0">
                <a:latin typeface="UD デジタル 教科書体 NK-B" panose="02020700000000000000" pitchFamily="18" charset="-128"/>
                <a:ea typeface="UD デジタル 教科書体 NK-B" panose="02020700000000000000" pitchFamily="18" charset="-128"/>
              </a:rPr>
              <a:t>この人物は、他人の助言に耳を傾ける。</a:t>
            </a:r>
            <a:endParaRPr kumimoji="1" lang="ja-JP" altLang="en-US" sz="20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2" name="テキスト ボックス 1">
            <a:extLst>
              <a:ext uri="{FF2B5EF4-FFF2-40B4-BE49-F238E27FC236}">
                <a16:creationId xmlns:a16="http://schemas.microsoft.com/office/drawing/2014/main" id="{CCE3E408-2D0F-9333-E649-57226D86C201}"/>
              </a:ext>
            </a:extLst>
          </p:cNvPr>
          <p:cNvSpPr txBox="1"/>
          <p:nvPr/>
        </p:nvSpPr>
        <p:spPr>
          <a:xfrm>
            <a:off x="1581531" y="5699309"/>
            <a:ext cx="10267950" cy="738664"/>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熊谷先生の研究で開発。</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１．全く同意しない、２．かなり同意しない、</a:t>
            </a:r>
            <a:r>
              <a:rPr kumimoji="1" lang="en-US" altLang="ja-JP" sz="1400" dirty="0">
                <a:latin typeface="UD デジタル 教科書体 NK-B" panose="02020700000000000000" pitchFamily="18" charset="-128"/>
                <a:ea typeface="UD デジタル 教科書体 NK-B" panose="02020700000000000000" pitchFamily="18" charset="-128"/>
              </a:rPr>
              <a:t>3</a:t>
            </a:r>
            <a:r>
              <a:rPr kumimoji="1" lang="ja-JP" altLang="en-US" sz="1400" dirty="0">
                <a:latin typeface="UD デジタル 教科書体 NK-B" panose="02020700000000000000" pitchFamily="18" charset="-128"/>
                <a:ea typeface="UD デジタル 教科書体 NK-B" panose="02020700000000000000" pitchFamily="18" charset="-128"/>
              </a:rPr>
              <a:t>．あまり同意しない、４．どちらでもない、</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５．やや同意する、６．かなり同意する、７．とても強く同意するの７段階で評価</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5330698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40A35-D8AB-0DFF-44F1-5F28EAFA58B9}"/>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5BEEDA53-1B40-E771-8B1E-38D69A11BA28}"/>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E2CE0216-5F8C-EB13-B2F1-C7E647EB996B}"/>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D43F5D68-2833-D73D-E631-3FE4513CB538}"/>
              </a:ext>
            </a:extLst>
          </p:cNvPr>
          <p:cNvSpPr/>
          <p:nvPr/>
        </p:nvSpPr>
        <p:spPr>
          <a:xfrm>
            <a:off x="1457324" y="224482"/>
            <a:ext cx="8524876" cy="6504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latin typeface="UD デジタル 教科書体 NK-B" panose="02020700000000000000" pitchFamily="18" charset="-128"/>
                <a:ea typeface="UD デジタル 教科書体 NK-B" panose="02020700000000000000" pitchFamily="18" charset="-128"/>
              </a:rPr>
              <a:t>心理的安全性に関する尺度とは</a:t>
            </a:r>
            <a:endPar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6" name="正方形/長方形 5">
            <a:extLst>
              <a:ext uri="{FF2B5EF4-FFF2-40B4-BE49-F238E27FC236}">
                <a16:creationId xmlns:a16="http://schemas.microsoft.com/office/drawing/2014/main" id="{3821E5D0-11AA-9367-8884-5B47F26502E0}"/>
              </a:ext>
            </a:extLst>
          </p:cNvPr>
          <p:cNvSpPr/>
          <p:nvPr/>
        </p:nvSpPr>
        <p:spPr>
          <a:xfrm>
            <a:off x="809624" y="1039600"/>
            <a:ext cx="10925175" cy="44182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このチームミスをすると、しばしば白い目で見られる。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このチームのメンバーは、問題や困難について問題提起すること ができる。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このチームのメンバーは、時として、自分と異なるという理由で他 者を拒絶することがある。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このチームでは、リスクを取っても安全だ。</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このチームでは、他のメンバーに助けを求めることは困難だ。</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このチームでは、私の努力をわざと無駄にしようと振り舞うメンバー はいない。</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000" u="sng" dirty="0">
                <a:latin typeface="UD デジタル 教科書体 NK-B" panose="02020700000000000000" pitchFamily="18" charset="-128"/>
                <a:ea typeface="UD デジタル 教科書体 NK-B" panose="02020700000000000000" pitchFamily="18" charset="-128"/>
              </a:rPr>
              <a:t>このチームのメンバーと一緒に仕事をする時、私ならではのスキル や才能が価値を認められ、生かされている。</a:t>
            </a:r>
            <a:endParaRPr kumimoji="1" lang="ja-JP" altLang="en-US" sz="20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2" name="テキスト ボックス 1">
            <a:extLst>
              <a:ext uri="{FF2B5EF4-FFF2-40B4-BE49-F238E27FC236}">
                <a16:creationId xmlns:a16="http://schemas.microsoft.com/office/drawing/2014/main" id="{580D6C0E-3D70-D6D7-9B26-06E58C233E26}"/>
              </a:ext>
            </a:extLst>
          </p:cNvPr>
          <p:cNvSpPr txBox="1"/>
          <p:nvPr/>
        </p:nvSpPr>
        <p:spPr>
          <a:xfrm>
            <a:off x="1457324" y="5593670"/>
            <a:ext cx="102679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熊谷先生の研究で開発。</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１．全くあてはまらない、２．ほとんどあてはまらない、３．あまりあてはまらない、４．どちらともいえない、</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５．ややあてはまる、６．かなりあてはまる、７．非常にあてはまる７段階で評価。</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チームを地域（市町村職員、他の法人の相談員も含む）に設定。</a:t>
            </a:r>
            <a:endPar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34096043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6E18-61E4-1F53-FCF9-28AB5BEDE8C9}"/>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FCA0E911-B51C-7488-6488-1D43DC437697}"/>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9FC8DFAC-08D5-7E43-C11A-E127F5C230C0}"/>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EF38F00-74BF-09B0-2766-32F9D271EE77}"/>
              </a:ext>
            </a:extLst>
          </p:cNvPr>
          <p:cNvSpPr/>
          <p:nvPr/>
        </p:nvSpPr>
        <p:spPr>
          <a:xfrm>
            <a:off x="1457324" y="224482"/>
            <a:ext cx="8524876" cy="6504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スーパービジョン評価指標とは①</a:t>
            </a:r>
          </a:p>
        </p:txBody>
      </p:sp>
      <p:sp>
        <p:nvSpPr>
          <p:cNvPr id="6" name="正方形/長方形 5">
            <a:extLst>
              <a:ext uri="{FF2B5EF4-FFF2-40B4-BE49-F238E27FC236}">
                <a16:creationId xmlns:a16="http://schemas.microsoft.com/office/drawing/2014/main" id="{515310B7-568B-B9A0-0213-0C3C49E9F51A}"/>
              </a:ext>
            </a:extLst>
          </p:cNvPr>
          <p:cNvSpPr/>
          <p:nvPr/>
        </p:nvSpPr>
        <p:spPr>
          <a:xfrm>
            <a:off x="1223962" y="1023555"/>
            <a:ext cx="10006013" cy="5430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バイジーの提出した事例の内容とバイジーの支援の中身を把握する。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バイジーのソーシャルワーカーとしての能力をアセスメントする。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本事例を通してバイジーが気付くべきポイントを絞り込む。</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バイジーも納得できるセッションテーマを確定し、共有する。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結果にかかわらず、バイジーのがんばりを肯定的に評価する。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バイジーのできていることを言語化し承認する。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気付きを促すための問いを発信する。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バイジーの支援の傾向について指摘をする。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ふりかえりを促し、気付かせるためのヒントを出す。</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バイジーの気付きが不十分であれば、そのままにせずにバイザーが言 葉にして伝える。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バイジーの気付きの程度に合わせて、アプローチを変える。</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ja-JP" altLang="en-US" sz="2000" u="sng" dirty="0">
                <a:latin typeface="UD デジタル 教科書体 NK-B" panose="02020700000000000000" pitchFamily="18" charset="-128"/>
                <a:ea typeface="UD デジタル 教科書体 NK-B" panose="02020700000000000000" pitchFamily="18" charset="-128"/>
              </a:rPr>
              <a:t>バイジーが実践できていないソーシャルワーカーの役割を教える。</a:t>
            </a:r>
            <a:endParaRPr kumimoji="1" lang="ja-JP" altLang="en-US" sz="20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8735541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A3CCD-A849-9D7E-D038-A1CF0A0F156B}"/>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FDDAA62C-F59A-2624-55C2-D4D572CD11EC}"/>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EBEDEA6F-E01E-DE8C-F6CA-46FBA641D96E}"/>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54D3A79E-8FFE-060F-EC86-D2E4BAD92857}"/>
              </a:ext>
            </a:extLst>
          </p:cNvPr>
          <p:cNvSpPr/>
          <p:nvPr/>
        </p:nvSpPr>
        <p:spPr>
          <a:xfrm>
            <a:off x="1457324" y="224482"/>
            <a:ext cx="8524876" cy="6504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スーパービジョン評価指標とは②</a:t>
            </a:r>
          </a:p>
        </p:txBody>
      </p:sp>
      <p:sp>
        <p:nvSpPr>
          <p:cNvPr id="6" name="正方形/長方形 5">
            <a:extLst>
              <a:ext uri="{FF2B5EF4-FFF2-40B4-BE49-F238E27FC236}">
                <a16:creationId xmlns:a16="http://schemas.microsoft.com/office/drawing/2014/main" id="{68171F14-928B-0DBB-93BD-73934C42A8B1}"/>
              </a:ext>
            </a:extLst>
          </p:cNvPr>
          <p:cNvSpPr/>
          <p:nvPr/>
        </p:nvSpPr>
        <p:spPr>
          <a:xfrm>
            <a:off x="1214437" y="1052130"/>
            <a:ext cx="10006013" cy="50914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次の機会があればバイジーが実践できるように、具体的な行動、対象を教える。</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次の実践に今回のセッションの成果を活かせるよう力づける。</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バイザーが提供可能なサポートを伝える。</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バイジーの成長のため必要な今後の課題を、バイジーも納得できるように提示する。</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バイジーがセッションテーマについてどの程度理解できたか把握する。</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セッションの終結に向けて、「今回のポイント」、「今後何をするべきか」、「バイジーが成長するための課題」をまとめる。</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バイジーの言語化を促し、対話を深める。</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課題を保留したりあえて伝えないなど、バイジーの気づきのペースに合わせてタイミングを待つ。</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バイジーの成長のために必要な課題に直面化させる。</a:t>
            </a:r>
          </a:p>
        </p:txBody>
      </p:sp>
      <p:sp>
        <p:nvSpPr>
          <p:cNvPr id="2" name="テキスト ボックス 1">
            <a:extLst>
              <a:ext uri="{FF2B5EF4-FFF2-40B4-BE49-F238E27FC236}">
                <a16:creationId xmlns:a16="http://schemas.microsoft.com/office/drawing/2014/main" id="{4551C066-2C0A-E3D2-256C-CFE232BB0CB5}"/>
              </a:ext>
            </a:extLst>
          </p:cNvPr>
          <p:cNvSpPr txBox="1"/>
          <p:nvPr/>
        </p:nvSpPr>
        <p:spPr>
          <a:xfrm>
            <a:off x="1264443" y="6270778"/>
            <a:ext cx="9906000" cy="276999"/>
          </a:xfrm>
          <a:prstGeom prst="rect">
            <a:avLst/>
          </a:prstGeom>
          <a:noFill/>
        </p:spPr>
        <p:txBody>
          <a:bodyPr wrap="square" rtlCol="0">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日本福祉大学で開発。１．行ったことがない、２．ほとんど行わない、３．あまり行わない、４．たまに行う、 ５．だいたい行う、６．いつも行うの６段階で評価。 </a:t>
            </a:r>
            <a:endParaRPr kumimoji="1" lang="ja-JP" altLang="en-US"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0385266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289A2-4CD3-6AA5-4A8E-535C4B133240}"/>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18FFB340-7EA2-7BD9-43AD-F4299E35014D}"/>
              </a:ext>
            </a:extLst>
          </p:cNvPr>
          <p:cNvSpPr>
            <a:spLocks noGrp="1" noChangeArrowheads="1"/>
          </p:cNvSpPr>
          <p:nvPr>
            <p:ph type="ctrTitle"/>
          </p:nvPr>
        </p:nvSpPr>
        <p:spPr>
          <a:xfrm>
            <a:off x="871537" y="571500"/>
            <a:ext cx="8334375" cy="825500"/>
          </a:xfrm>
        </p:spPr>
        <p:txBody>
          <a:bodyPr>
            <a:noAutofit/>
          </a:bodyPr>
          <a:lstStyle/>
          <a:p>
            <a:pPr eaLnBrk="1" hangingPunct="1"/>
            <a:r>
              <a:rPr lang="ja-JP" altLang="en-US" sz="2800" dirty="0">
                <a:latin typeface="UD デジタル 教科書体 NK-B" panose="02020700000000000000" pitchFamily="18" charset="-128"/>
                <a:ea typeface="UD デジタル 教科書体 NK-B" panose="02020700000000000000" pitchFamily="18" charset="-128"/>
              </a:rPr>
              <a:t>午前の講義と演習は修了です。お疲れ様でした。</a:t>
            </a:r>
            <a:endParaRPr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6" name="スライド番号プレースホルダー 5">
            <a:extLst>
              <a:ext uri="{FF2B5EF4-FFF2-40B4-BE49-F238E27FC236}">
                <a16:creationId xmlns:a16="http://schemas.microsoft.com/office/drawing/2014/main" id="{450CD8DA-81FE-A786-350C-E9801BD4E4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A3C79-1AFD-481B-B685-7933BCD0898B}"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Rectangle 2">
            <a:extLst>
              <a:ext uri="{FF2B5EF4-FFF2-40B4-BE49-F238E27FC236}">
                <a16:creationId xmlns:a16="http://schemas.microsoft.com/office/drawing/2014/main" id="{DBB6355D-6FE5-0112-ABEA-3D6DFE7A1BAF}"/>
              </a:ext>
            </a:extLst>
          </p:cNvPr>
          <p:cNvSpPr txBox="1">
            <a:spLocks noChangeArrowheads="1"/>
          </p:cNvSpPr>
          <p:nvPr/>
        </p:nvSpPr>
        <p:spPr>
          <a:xfrm>
            <a:off x="719137" y="1495425"/>
            <a:ext cx="8334375" cy="8255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a:latin typeface="UD デジタル 教科書体 NK-B" panose="02020700000000000000" pitchFamily="18" charset="-128"/>
                <a:ea typeface="UD デジタル 教科書体 NK-B" panose="02020700000000000000" pitchFamily="18" charset="-128"/>
              </a:rPr>
              <a:t>昼食休憩　　</a:t>
            </a:r>
            <a:r>
              <a:rPr lang="en-US" altLang="ja-JP" sz="2800" dirty="0">
                <a:latin typeface="UD デジタル 教科書体 NK-B" panose="02020700000000000000" pitchFamily="18" charset="-128"/>
                <a:ea typeface="UD デジタル 教科書体 NK-B" panose="02020700000000000000" pitchFamily="18" charset="-128"/>
              </a:rPr>
              <a:t>12:00</a:t>
            </a:r>
            <a:r>
              <a:rPr lang="ja-JP" altLang="en-US" sz="2800" dirty="0">
                <a:latin typeface="UD デジタル 教科書体 NK-B" panose="02020700000000000000" pitchFamily="18" charset="-128"/>
                <a:ea typeface="UD デジタル 教科書体 NK-B" panose="02020700000000000000" pitchFamily="18" charset="-128"/>
              </a:rPr>
              <a:t>～</a:t>
            </a:r>
            <a:r>
              <a:rPr lang="en-US" altLang="ja-JP" sz="2800" dirty="0">
                <a:latin typeface="UD デジタル 教科書体 NK-B" panose="02020700000000000000" pitchFamily="18" charset="-128"/>
                <a:ea typeface="UD デジタル 教科書体 NK-B" panose="02020700000000000000" pitchFamily="18" charset="-128"/>
              </a:rPr>
              <a:t>13:00</a:t>
            </a:r>
            <a:endParaRPr lang="ja-JP" altLang="en-US" sz="2400" dirty="0">
              <a:latin typeface="UD デジタル 教科書体 NK-B" panose="02020700000000000000" pitchFamily="18" charset="-128"/>
              <a:ea typeface="UD デジタル 教科書体 NK-B" panose="02020700000000000000" pitchFamily="18" charset="-128"/>
            </a:endParaRPr>
          </a:p>
        </p:txBody>
      </p:sp>
      <p:pic>
        <p:nvPicPr>
          <p:cNvPr id="4" name="図 3">
            <a:extLst>
              <a:ext uri="{FF2B5EF4-FFF2-40B4-BE49-F238E27FC236}">
                <a16:creationId xmlns:a16="http://schemas.microsoft.com/office/drawing/2014/main" id="{D4F9FA21-38FE-40EE-E6C8-219B06F0D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00" y="2416176"/>
            <a:ext cx="6362700" cy="4241800"/>
          </a:xfrm>
          <a:prstGeom prst="rect">
            <a:avLst/>
          </a:prstGeom>
        </p:spPr>
      </p:pic>
    </p:spTree>
    <p:extLst>
      <p:ext uri="{BB962C8B-B14F-4D97-AF65-F5344CB8AC3E}">
        <p14:creationId xmlns:p14="http://schemas.microsoft.com/office/powerpoint/2010/main" val="152796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139D7C69-55D9-2128-E848-F6144D725EE1}"/>
              </a:ext>
            </a:extLst>
          </p:cNvPr>
          <p:cNvSpPr/>
          <p:nvPr/>
        </p:nvSpPr>
        <p:spPr>
          <a:xfrm>
            <a:off x="1709928" y="4178808"/>
            <a:ext cx="6510528" cy="1463040"/>
          </a:xfrm>
          <a:prstGeom prst="roundRect">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支持的機能</a:t>
            </a:r>
          </a:p>
        </p:txBody>
      </p:sp>
      <p:sp>
        <p:nvSpPr>
          <p:cNvPr id="3" name="タイトル 1">
            <a:extLst>
              <a:ext uri="{FF2B5EF4-FFF2-40B4-BE49-F238E27FC236}">
                <a16:creationId xmlns:a16="http://schemas.microsoft.com/office/drawing/2014/main" id="{E0EAD3E9-BD13-DE2F-0255-AF52983E441D}"/>
              </a:ext>
            </a:extLst>
          </p:cNvPr>
          <p:cNvSpPr txBox="1">
            <a:spLocks/>
          </p:cNvSpPr>
          <p:nvPr/>
        </p:nvSpPr>
        <p:spPr>
          <a:xfrm>
            <a:off x="1066800" y="983681"/>
            <a:ext cx="10515600" cy="55251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3600" dirty="0">
                <a:latin typeface="UD デジタル 教科書体 NK-B" panose="02020700000000000000" pitchFamily="18" charset="-128"/>
                <a:ea typeface="UD デジタル 教科書体 NK-B" panose="02020700000000000000" pitchFamily="18" charset="-128"/>
              </a:rPr>
              <a:t>（３）</a:t>
            </a:r>
            <a:r>
              <a:rPr kumimoji="1" lang="ja-JP" altLang="en-US" sz="36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スーパービジョンの３つの機能</a:t>
            </a:r>
          </a:p>
        </p:txBody>
      </p:sp>
      <p:sp>
        <p:nvSpPr>
          <p:cNvPr id="4" name="楕円 3">
            <a:extLst>
              <a:ext uri="{FF2B5EF4-FFF2-40B4-BE49-F238E27FC236}">
                <a16:creationId xmlns:a16="http://schemas.microsoft.com/office/drawing/2014/main" id="{96C4ADB6-269A-0352-ACB5-BDB557451500}"/>
              </a:ext>
            </a:extLst>
          </p:cNvPr>
          <p:cNvSpPr/>
          <p:nvPr/>
        </p:nvSpPr>
        <p:spPr>
          <a:xfrm>
            <a:off x="1709928" y="1807276"/>
            <a:ext cx="3255264" cy="2633472"/>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教育的機能</a:t>
            </a:r>
          </a:p>
        </p:txBody>
      </p:sp>
      <p:sp>
        <p:nvSpPr>
          <p:cNvPr id="6" name="楕円 5">
            <a:extLst>
              <a:ext uri="{FF2B5EF4-FFF2-40B4-BE49-F238E27FC236}">
                <a16:creationId xmlns:a16="http://schemas.microsoft.com/office/drawing/2014/main" id="{2ED567E5-CE0D-01AA-53CA-0388A23CF23C}"/>
              </a:ext>
            </a:extLst>
          </p:cNvPr>
          <p:cNvSpPr/>
          <p:nvPr/>
        </p:nvSpPr>
        <p:spPr>
          <a:xfrm>
            <a:off x="4965192" y="1807276"/>
            <a:ext cx="3255264" cy="2633472"/>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管理的機能</a:t>
            </a:r>
          </a:p>
        </p:txBody>
      </p:sp>
      <p:sp>
        <p:nvSpPr>
          <p:cNvPr id="5" name="矢印: 左 4">
            <a:extLst>
              <a:ext uri="{FF2B5EF4-FFF2-40B4-BE49-F238E27FC236}">
                <a16:creationId xmlns:a16="http://schemas.microsoft.com/office/drawing/2014/main" id="{D4E9D1FA-F2AA-E725-72B9-0A1939A9EB73}"/>
              </a:ext>
            </a:extLst>
          </p:cNvPr>
          <p:cNvSpPr/>
          <p:nvPr/>
        </p:nvSpPr>
        <p:spPr>
          <a:xfrm>
            <a:off x="8421624" y="4535424"/>
            <a:ext cx="932688" cy="1042416"/>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C7C20D4-09F2-A439-115F-7933F48C262B}"/>
              </a:ext>
            </a:extLst>
          </p:cNvPr>
          <p:cNvSpPr txBox="1"/>
          <p:nvPr/>
        </p:nvSpPr>
        <p:spPr>
          <a:xfrm>
            <a:off x="9480804" y="4702689"/>
            <a:ext cx="16184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cs typeface="+mn-cs"/>
              </a:rPr>
              <a:t>重要</a:t>
            </a:r>
          </a:p>
        </p:txBody>
      </p:sp>
      <p:sp>
        <p:nvSpPr>
          <p:cNvPr id="9" name="テキスト ボックス 8">
            <a:extLst>
              <a:ext uri="{FF2B5EF4-FFF2-40B4-BE49-F238E27FC236}">
                <a16:creationId xmlns:a16="http://schemas.microsoft.com/office/drawing/2014/main" id="{775C3AEA-D1E8-7377-F764-7644D11CBC60}"/>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令和</a:t>
            </a:r>
            <a:r>
              <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6</a:t>
            </a: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PGC-2 </a:t>
            </a:r>
            <a:r>
              <a:rPr kumimoji="1" lang="ja-JP" altLang="en-US" sz="14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スーパービジョン</a:t>
            </a:r>
            <a:r>
              <a:rPr kumimoji="1" lang="en-US" altLang="ja-JP" sz="14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rPr>
              <a:t>Ⅰ</a:t>
            </a: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より引用　</a:t>
            </a:r>
          </a:p>
        </p:txBody>
      </p:sp>
    </p:spTree>
    <p:extLst>
      <p:ext uri="{BB962C8B-B14F-4D97-AF65-F5344CB8AC3E}">
        <p14:creationId xmlns:p14="http://schemas.microsoft.com/office/powerpoint/2010/main" val="26083272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31B3F-86C2-0EBD-2474-973003B38063}"/>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E189CBA7-EA47-1D09-491C-3CDF9C69F30D}"/>
              </a:ext>
            </a:extLst>
          </p:cNvPr>
          <p:cNvSpPr>
            <a:spLocks noGrp="1" noChangeArrowheads="1"/>
          </p:cNvSpPr>
          <p:nvPr>
            <p:ph type="ctrTitle"/>
          </p:nvPr>
        </p:nvSpPr>
        <p:spPr>
          <a:xfrm>
            <a:off x="523875" y="1234703"/>
            <a:ext cx="8280400" cy="648072"/>
          </a:xfrm>
        </p:spPr>
        <p:txBody>
          <a:bodyPr>
            <a:normAutofit/>
          </a:bodyPr>
          <a:lstStyle/>
          <a:p>
            <a:pPr eaLnBrk="1" hangingPunct="1"/>
            <a:r>
              <a:rPr lang="ja-JP" altLang="en-US" sz="3200" dirty="0">
                <a:latin typeface="UD デジタル 教科書体 NK-B" panose="02020700000000000000" pitchFamily="18" charset="-128"/>
                <a:ea typeface="UD デジタル 教科書体 NK-B" panose="02020700000000000000" pitchFamily="18" charset="-128"/>
              </a:rPr>
              <a:t>実地教育（</a:t>
            </a:r>
            <a:r>
              <a:rPr lang="en-US" altLang="ja-JP" sz="3200" dirty="0">
                <a:latin typeface="UD デジタル 教科書体 NK-B" panose="02020700000000000000" pitchFamily="18" charset="-128"/>
                <a:ea typeface="UD デジタル 教科書体 NK-B" panose="02020700000000000000" pitchFamily="18" charset="-128"/>
              </a:rPr>
              <a:t>OJT</a:t>
            </a:r>
            <a:r>
              <a:rPr lang="ja-JP" altLang="en-US" sz="3200" dirty="0">
                <a:latin typeface="UD デジタル 教科書体 NK-B" panose="02020700000000000000" pitchFamily="18" charset="-128"/>
                <a:ea typeface="UD デジタル 教科書体 NK-B" panose="02020700000000000000" pitchFamily="18" charset="-128"/>
              </a:rPr>
              <a:t>）について考え、実践する</a:t>
            </a:r>
          </a:p>
        </p:txBody>
      </p:sp>
      <p:sp>
        <p:nvSpPr>
          <p:cNvPr id="6" name="スライド番号プレースホルダー 5">
            <a:extLst>
              <a:ext uri="{FF2B5EF4-FFF2-40B4-BE49-F238E27FC236}">
                <a16:creationId xmlns:a16="http://schemas.microsoft.com/office/drawing/2014/main" id="{3562529B-596C-5D0B-42C8-B5C5BFBE22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A3C79-1AFD-481B-B685-7933BCD0898B}"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タイトル 1">
            <a:extLst>
              <a:ext uri="{FF2B5EF4-FFF2-40B4-BE49-F238E27FC236}">
                <a16:creationId xmlns:a16="http://schemas.microsoft.com/office/drawing/2014/main" id="{28DA4405-2037-B779-382F-1C4CEB9FD639}"/>
              </a:ext>
            </a:extLst>
          </p:cNvPr>
          <p:cNvSpPr txBox="1">
            <a:spLocks/>
          </p:cNvSpPr>
          <p:nvPr/>
        </p:nvSpPr>
        <p:spPr bwMode="auto">
          <a:xfrm>
            <a:off x="114299" y="329700"/>
            <a:ext cx="4219575"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98" algn="ctr" rtl="0" fontAlgn="base">
              <a:spcBef>
                <a:spcPct val="0"/>
              </a:spcBef>
              <a:spcAft>
                <a:spcPct val="0"/>
              </a:spcAft>
              <a:defRPr kumimoji="1" sz="4400">
                <a:solidFill>
                  <a:schemeClr val="tx2"/>
                </a:solidFill>
                <a:latin typeface="Arial" charset="0"/>
                <a:ea typeface="ＭＳ Ｐゴシック" pitchFamily="50" charset="-128"/>
              </a:defRPr>
            </a:lvl6pPr>
            <a:lvl7pPr marL="914395" algn="ctr" rtl="0" fontAlgn="base">
              <a:spcBef>
                <a:spcPct val="0"/>
              </a:spcBef>
              <a:spcAft>
                <a:spcPct val="0"/>
              </a:spcAft>
              <a:defRPr kumimoji="1" sz="4400">
                <a:solidFill>
                  <a:schemeClr val="tx2"/>
                </a:solidFill>
                <a:latin typeface="Arial" charset="0"/>
                <a:ea typeface="ＭＳ Ｐゴシック" pitchFamily="50" charset="-128"/>
              </a:defRPr>
            </a:lvl7pPr>
            <a:lvl8pPr marL="1371592" algn="ctr" rtl="0" fontAlgn="base">
              <a:spcBef>
                <a:spcPct val="0"/>
              </a:spcBef>
              <a:spcAft>
                <a:spcPct val="0"/>
              </a:spcAft>
              <a:defRPr kumimoji="1" sz="4400">
                <a:solidFill>
                  <a:schemeClr val="tx2"/>
                </a:solidFill>
                <a:latin typeface="Arial" charset="0"/>
                <a:ea typeface="ＭＳ Ｐゴシック" pitchFamily="50" charset="-128"/>
              </a:defRPr>
            </a:lvl8pPr>
            <a:lvl9pPr marL="1828789"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ja-JP" sz="2400" kern="0" dirty="0">
                <a:solidFill>
                  <a:srgbClr val="44546A"/>
                </a:solidFill>
                <a:latin typeface="UD デジタル 教科書体 NK-B" panose="02020700000000000000" pitchFamily="18" charset="-128"/>
                <a:ea typeface="UD デジタル 教科書体 NK-B" panose="02020700000000000000" pitchFamily="18" charset="-128"/>
              </a:rPr>
              <a:t>PM</a:t>
            </a:r>
            <a:r>
              <a:rPr lang="ja-JP" altLang="en-US" sz="2400" kern="0" dirty="0">
                <a:solidFill>
                  <a:srgbClr val="44546A"/>
                </a:solidFill>
                <a:latin typeface="UD デジタル 教科書体 NK-B" panose="02020700000000000000" pitchFamily="18" charset="-128"/>
                <a:ea typeface="UD デジタル 教科書体 NK-B" panose="02020700000000000000" pitchFamily="18" charset="-128"/>
              </a:rPr>
              <a:t>研修資料</a:t>
            </a:r>
            <a:endParaRPr kumimoji="1" lang="ja-JP" altLang="en-US" sz="4400" b="0" i="0" u="none" strike="noStrike" kern="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j-cs"/>
            </a:endParaRPr>
          </a:p>
        </p:txBody>
      </p:sp>
      <p:pic>
        <p:nvPicPr>
          <p:cNvPr id="8" name="図 7">
            <a:extLst>
              <a:ext uri="{FF2B5EF4-FFF2-40B4-BE49-F238E27FC236}">
                <a16:creationId xmlns:a16="http://schemas.microsoft.com/office/drawing/2014/main" id="{92D033BA-40B6-53A2-FBDA-002461BD6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950" y="2019300"/>
            <a:ext cx="7258050" cy="4838700"/>
          </a:xfrm>
          <a:prstGeom prst="rect">
            <a:avLst/>
          </a:prstGeom>
        </p:spPr>
      </p:pic>
      <p:sp>
        <p:nvSpPr>
          <p:cNvPr id="3" name="テキスト ボックス 2">
            <a:extLst>
              <a:ext uri="{FF2B5EF4-FFF2-40B4-BE49-F238E27FC236}">
                <a16:creationId xmlns:a16="http://schemas.microsoft.com/office/drawing/2014/main" id="{97183E48-C45A-7DB4-0DBA-53CC9631F935}"/>
              </a:ext>
            </a:extLst>
          </p:cNvPr>
          <p:cNvSpPr txBox="1"/>
          <p:nvPr/>
        </p:nvSpPr>
        <p:spPr>
          <a:xfrm>
            <a:off x="3495674" y="422903"/>
            <a:ext cx="9420225" cy="461665"/>
          </a:xfrm>
          <a:prstGeom prst="rect">
            <a:avLst/>
          </a:prstGeom>
          <a:noFill/>
        </p:spPr>
        <p:txBody>
          <a:bodyPr wrap="square">
            <a:spAutoFit/>
          </a:bodyPr>
          <a:lstStyle/>
          <a:p>
            <a:r>
              <a:rPr lang="en-US" altLang="ja-JP" sz="2400" dirty="0">
                <a:latin typeface="UD デジタル 教科書体 NK-B" panose="02020700000000000000" pitchFamily="18" charset="-128"/>
                <a:ea typeface="UD デジタル 教科書体 NK-B" panose="02020700000000000000" pitchFamily="18" charset="-128"/>
              </a:rPr>
              <a:t>10</a:t>
            </a:r>
            <a:r>
              <a:rPr lang="ja-JP" altLang="en-US" sz="2400" dirty="0">
                <a:latin typeface="UD デジタル 教科書体 NK-B" panose="02020700000000000000" pitchFamily="18" charset="-128"/>
                <a:ea typeface="UD デジタル 教科書体 NK-B" panose="02020700000000000000" pitchFamily="18" charset="-128"/>
              </a:rPr>
              <a:t>．スーパービジョンによる相談支援専門員支援</a:t>
            </a:r>
          </a:p>
        </p:txBody>
      </p:sp>
      <p:sp>
        <p:nvSpPr>
          <p:cNvPr id="2" name="タイトル 1">
            <a:extLst>
              <a:ext uri="{FF2B5EF4-FFF2-40B4-BE49-F238E27FC236}">
                <a16:creationId xmlns:a16="http://schemas.microsoft.com/office/drawing/2014/main" id="{90F97180-2047-8A54-15E3-7C052D1FEEF6}"/>
              </a:ext>
            </a:extLst>
          </p:cNvPr>
          <p:cNvSpPr txBox="1">
            <a:spLocks/>
          </p:cNvSpPr>
          <p:nvPr/>
        </p:nvSpPr>
        <p:spPr bwMode="auto">
          <a:xfrm>
            <a:off x="295274" y="3263400"/>
            <a:ext cx="4219575"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98" algn="ctr" rtl="0" fontAlgn="base">
              <a:spcBef>
                <a:spcPct val="0"/>
              </a:spcBef>
              <a:spcAft>
                <a:spcPct val="0"/>
              </a:spcAft>
              <a:defRPr kumimoji="1" sz="4400">
                <a:solidFill>
                  <a:schemeClr val="tx2"/>
                </a:solidFill>
                <a:latin typeface="Arial" charset="0"/>
                <a:ea typeface="ＭＳ Ｐゴシック" pitchFamily="50" charset="-128"/>
              </a:defRPr>
            </a:lvl6pPr>
            <a:lvl7pPr marL="914395" algn="ctr" rtl="0" fontAlgn="base">
              <a:spcBef>
                <a:spcPct val="0"/>
              </a:spcBef>
              <a:spcAft>
                <a:spcPct val="0"/>
              </a:spcAft>
              <a:defRPr kumimoji="1" sz="4400">
                <a:solidFill>
                  <a:schemeClr val="tx2"/>
                </a:solidFill>
                <a:latin typeface="Arial" charset="0"/>
                <a:ea typeface="ＭＳ Ｐゴシック" pitchFamily="50" charset="-128"/>
              </a:defRPr>
            </a:lvl7pPr>
            <a:lvl8pPr marL="1371592" algn="ctr" rtl="0" fontAlgn="base">
              <a:spcBef>
                <a:spcPct val="0"/>
              </a:spcBef>
              <a:spcAft>
                <a:spcPct val="0"/>
              </a:spcAft>
              <a:defRPr kumimoji="1" sz="4400">
                <a:solidFill>
                  <a:schemeClr val="tx2"/>
                </a:solidFill>
                <a:latin typeface="Arial" charset="0"/>
                <a:ea typeface="ＭＳ Ｐゴシック" pitchFamily="50" charset="-128"/>
              </a:defRPr>
            </a:lvl8pPr>
            <a:lvl9pPr marL="1828789"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j-cs"/>
              </a:rPr>
              <a:t>１３：００～</a:t>
            </a:r>
            <a:r>
              <a:rPr kumimoji="1" lang="en-US" altLang="ja-JP" sz="3200" b="0" i="0" u="none" strike="noStrike" kern="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j-cs"/>
              </a:rPr>
              <a:t>17:00</a:t>
            </a:r>
            <a:endParaRPr kumimoji="1" lang="ja-JP" altLang="en-US" sz="5400" b="0" i="0" u="none" strike="noStrike" kern="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j-cs"/>
            </a:endParaRPr>
          </a:p>
        </p:txBody>
      </p:sp>
    </p:spTree>
    <p:extLst>
      <p:ext uri="{BB962C8B-B14F-4D97-AF65-F5344CB8AC3E}">
        <p14:creationId xmlns:p14="http://schemas.microsoft.com/office/powerpoint/2010/main" val="13090852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7A292-BBB2-ABA0-9D37-6E0992A4CCF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9A90510-5F0D-EA0D-66C2-C4D8B6ECBF1A}"/>
              </a:ext>
            </a:extLst>
          </p:cNvPr>
          <p:cNvSpPr>
            <a:spLocks noGrp="1"/>
          </p:cNvSpPr>
          <p:nvPr>
            <p:ph type="title"/>
          </p:nvPr>
        </p:nvSpPr>
        <p:spPr>
          <a:xfrm>
            <a:off x="838200" y="383413"/>
            <a:ext cx="10515600" cy="1325563"/>
          </a:xfrm>
        </p:spPr>
        <p:txBody>
          <a:bodyPr/>
          <a:lstStyle/>
          <a:p>
            <a:r>
              <a:rPr lang="ja-JP" altLang="en-US" dirty="0">
                <a:latin typeface="UD デジタル 教科書体 N-B" panose="02020700000000000000" pitchFamily="17" charset="-128"/>
                <a:ea typeface="UD デジタル 教科書体 N-B" panose="02020700000000000000" pitchFamily="17" charset="-128"/>
              </a:rPr>
              <a:t>演習２について</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D625A646-49B5-4D24-4E6F-C505D8B15DE3}"/>
              </a:ext>
            </a:extLst>
          </p:cNvPr>
          <p:cNvSpPr>
            <a:spLocks noGrp="1"/>
          </p:cNvSpPr>
          <p:nvPr>
            <p:ph idx="1"/>
          </p:nvPr>
        </p:nvSpPr>
        <p:spPr>
          <a:xfrm>
            <a:off x="838200" y="1877092"/>
            <a:ext cx="10515600" cy="3581876"/>
          </a:xfrm>
        </p:spPr>
        <p:txBody>
          <a:bodyPr>
            <a:normAutofit/>
          </a:bodyPr>
          <a:lstStyle/>
          <a:p>
            <a:pPr marL="0" indent="0">
              <a:lnSpc>
                <a:spcPct val="120000"/>
              </a:lnSpc>
              <a:buNone/>
            </a:pPr>
            <a:r>
              <a:rPr kumimoji="1" lang="en-US" altLang="ja-JP" sz="4000" dirty="0">
                <a:latin typeface="UD デジタル 教科書体 N-B" panose="02020700000000000000" pitchFamily="17" charset="-128"/>
                <a:ea typeface="UD デジタル 教科書体 N-B" panose="02020700000000000000" pitchFamily="17" charset="-128"/>
              </a:rPr>
              <a:t>•</a:t>
            </a:r>
            <a:r>
              <a:rPr kumimoji="1" lang="ja-JP" altLang="en-US" sz="4000" dirty="0">
                <a:latin typeface="UD デジタル 教科書体 N-B" panose="02020700000000000000" pitchFamily="17" charset="-128"/>
                <a:ea typeface="UD デジタル 教科書体 N-B" panose="02020700000000000000" pitchFamily="17" charset="-128"/>
              </a:rPr>
              <a:t>事例を読み込んだうえで、</a:t>
            </a:r>
            <a:endParaRPr kumimoji="1" lang="en-US" altLang="ja-JP" sz="4000" dirty="0">
              <a:latin typeface="UD デジタル 教科書体 N-B" panose="02020700000000000000" pitchFamily="17" charset="-128"/>
              <a:ea typeface="UD デジタル 教科書体 N-B" panose="02020700000000000000" pitchFamily="17" charset="-128"/>
            </a:endParaRPr>
          </a:p>
          <a:p>
            <a:pPr marL="0" indent="0">
              <a:lnSpc>
                <a:spcPct val="120000"/>
              </a:lnSpc>
              <a:buNone/>
            </a:pPr>
            <a:r>
              <a:rPr lang="ja-JP" altLang="en-US" sz="4000" dirty="0">
                <a:latin typeface="UD デジタル 教科書体 N-B" panose="02020700000000000000" pitchFamily="17" charset="-128"/>
                <a:ea typeface="UD デジタル 教科書体 N-B" panose="02020700000000000000" pitchFamily="17" charset="-128"/>
              </a:rPr>
              <a:t>これから、個人ワーク及び、</a:t>
            </a:r>
            <a:endParaRPr lang="en-US" altLang="ja-JP" sz="4000" dirty="0">
              <a:latin typeface="UD デジタル 教科書体 N-B" panose="02020700000000000000" pitchFamily="17" charset="-128"/>
              <a:ea typeface="UD デジタル 教科書体 N-B" panose="02020700000000000000" pitchFamily="17" charset="-128"/>
            </a:endParaRPr>
          </a:p>
          <a:p>
            <a:pPr marL="0" indent="0">
              <a:lnSpc>
                <a:spcPct val="120000"/>
              </a:lnSpc>
              <a:buNone/>
            </a:pPr>
            <a:r>
              <a:rPr lang="ja-JP" altLang="en-US" sz="4000" dirty="0">
                <a:latin typeface="UD デジタル 教科書体 N-B" panose="02020700000000000000" pitchFamily="17" charset="-128"/>
                <a:ea typeface="UD デジタル 教科書体 N-B" panose="02020700000000000000" pitchFamily="17" charset="-128"/>
              </a:rPr>
              <a:t>グループワークにて</a:t>
            </a:r>
            <a:r>
              <a:rPr lang="en-US" altLang="ja-JP" sz="4000" dirty="0">
                <a:latin typeface="UD デジタル 教科書体 N-B" panose="02020700000000000000" pitchFamily="17" charset="-128"/>
                <a:ea typeface="UD デジタル 教科書体 N-B" panose="02020700000000000000" pitchFamily="17" charset="-128"/>
              </a:rPr>
              <a:t>S</a:t>
            </a:r>
            <a:r>
              <a:rPr lang="ja-JP" altLang="en-US" sz="4000" dirty="0">
                <a:latin typeface="UD デジタル 教科書体 N-B" panose="02020700000000000000" pitchFamily="17" charset="-128"/>
                <a:ea typeface="UD デジタル 教科書体 N-B" panose="02020700000000000000" pitchFamily="17" charset="-128"/>
              </a:rPr>
              <a:t>ｖの計画を立案のうえ、</a:t>
            </a:r>
            <a:endParaRPr lang="en-US" altLang="ja-JP" sz="4000" dirty="0">
              <a:latin typeface="UD デジタル 教科書体 N-B" panose="02020700000000000000" pitchFamily="17" charset="-128"/>
              <a:ea typeface="UD デジタル 教科書体 N-B" panose="02020700000000000000" pitchFamily="17" charset="-128"/>
            </a:endParaRPr>
          </a:p>
          <a:p>
            <a:pPr marL="0" indent="0">
              <a:lnSpc>
                <a:spcPct val="120000"/>
              </a:lnSpc>
              <a:buNone/>
            </a:pPr>
            <a:r>
              <a:rPr lang="ja-JP" altLang="en-US" sz="4000" dirty="0">
                <a:latin typeface="UD デジタル 教科書体 N-B" panose="02020700000000000000" pitchFamily="17" charset="-128"/>
                <a:ea typeface="UD デジタル 教科書体 N-B" panose="02020700000000000000" pitchFamily="17" charset="-128"/>
              </a:rPr>
              <a:t>ロールプレイをしていただきます。</a:t>
            </a:r>
            <a:endParaRPr lang="en-US" altLang="ja-JP" sz="4000"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B1D01379-2EF1-2A3A-40D2-C6D46422C6CE}"/>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Noto Sans JP" panose="020B0200000000000000" pitchFamily="50" charset="-128"/>
                <a:ea typeface="Noto Sans JP" panose="020B0200000000000000" pitchFamily="50" charset="-128"/>
                <a:cs typeface="+mn-cs"/>
              </a:rPr>
              <a:t>PG C </a:t>
            </a:r>
            <a:r>
              <a:rPr kumimoji="1" lang="ja-JP" altLang="en-US" sz="1400" b="0" i="0" u="none" strike="noStrike" kern="1200" cap="none" spc="0" normalizeH="0" baseline="0" noProof="0" dirty="0">
                <a:ln>
                  <a:noFill/>
                </a:ln>
                <a:solidFill>
                  <a:srgbClr val="000000"/>
                </a:solidFill>
                <a:effectLst/>
                <a:uLnTx/>
                <a:uFillTx/>
                <a:latin typeface="Noto Sans JP" panose="020B0200000000000000" pitchFamily="50" charset="-128"/>
                <a:ea typeface="Noto Sans JP" panose="020B0200000000000000" pitchFamily="50" charset="-128"/>
                <a:cs typeface="+mn-cs"/>
              </a:rPr>
              <a:t>コース資料</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一部浄土が改変</a:t>
            </a:r>
          </a:p>
        </p:txBody>
      </p:sp>
    </p:spTree>
    <p:extLst>
      <p:ext uri="{BB962C8B-B14F-4D97-AF65-F5344CB8AC3E}">
        <p14:creationId xmlns:p14="http://schemas.microsoft.com/office/powerpoint/2010/main" val="3227597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B5426-2757-F19A-69F1-00E760C6658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47B97A2-3B15-23E0-F375-EE0341A6A1BD}"/>
              </a:ext>
            </a:extLst>
          </p:cNvPr>
          <p:cNvSpPr>
            <a:spLocks noGrp="1"/>
          </p:cNvSpPr>
          <p:nvPr>
            <p:ph type="title"/>
          </p:nvPr>
        </p:nvSpPr>
        <p:spPr>
          <a:xfrm>
            <a:off x="653143" y="306431"/>
            <a:ext cx="10515600" cy="748701"/>
          </a:xfrm>
        </p:spPr>
        <p:txBody>
          <a:bodyPr>
            <a:normAutofit/>
          </a:bodyPr>
          <a:lstStyle/>
          <a:p>
            <a:r>
              <a:rPr lang="ja-JP" altLang="en-US" sz="4000" dirty="0">
                <a:latin typeface="UD デジタル 教科書体 N-B" panose="02020700000000000000" pitchFamily="17" charset="-128"/>
                <a:ea typeface="UD デジタル 教科書体 N-B" panose="02020700000000000000" pitchFamily="17" charset="-128"/>
              </a:rPr>
              <a:t>演習２について</a:t>
            </a:r>
            <a:endParaRPr kumimoji="1" lang="ja-JP" altLang="en-US" sz="4000" dirty="0">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9014C707-0E1E-9B86-5007-01F1392066F5}"/>
              </a:ext>
            </a:extLst>
          </p:cNvPr>
          <p:cNvSpPr>
            <a:spLocks noGrp="1"/>
          </p:cNvSpPr>
          <p:nvPr>
            <p:ph idx="1"/>
          </p:nvPr>
        </p:nvSpPr>
        <p:spPr>
          <a:xfrm>
            <a:off x="653143" y="1055132"/>
            <a:ext cx="10700657" cy="4403836"/>
          </a:xfrm>
        </p:spPr>
        <p:txBody>
          <a:bodyPr>
            <a:normAutofit fontScale="77500" lnSpcReduction="20000"/>
          </a:bodyPr>
          <a:lstStyle/>
          <a:p>
            <a:pPr marL="0" indent="0">
              <a:lnSpc>
                <a:spcPct val="120000"/>
              </a:lnSpc>
              <a:buNone/>
            </a:pPr>
            <a:r>
              <a:rPr kumimoji="1" lang="en-US" altLang="ja-JP" sz="4000" dirty="0">
                <a:latin typeface="UD デジタル 教科書体 N-B" panose="02020700000000000000" pitchFamily="17" charset="-128"/>
                <a:ea typeface="UD デジタル 教科書体 N-B" panose="02020700000000000000" pitchFamily="17" charset="-128"/>
              </a:rPr>
              <a:t>• SV</a:t>
            </a:r>
            <a:r>
              <a:rPr kumimoji="1" lang="ja-JP" altLang="en-US" sz="4000" dirty="0">
                <a:latin typeface="UD デジタル 教科書体 N-B" panose="02020700000000000000" pitchFamily="17" charset="-128"/>
                <a:ea typeface="UD デジタル 教科書体 N-B" panose="02020700000000000000" pitchFamily="17" charset="-128"/>
              </a:rPr>
              <a:t>の「準備期」とは、</a:t>
            </a:r>
            <a:r>
              <a:rPr kumimoji="1" lang="en-US" altLang="ja-JP" sz="4000" dirty="0">
                <a:latin typeface="UD デジタル 教科書体 N-B" panose="02020700000000000000" pitchFamily="17" charset="-128"/>
                <a:ea typeface="UD デジタル 教科書体 N-B" panose="02020700000000000000" pitchFamily="17" charset="-128"/>
              </a:rPr>
              <a:t>SV</a:t>
            </a:r>
            <a:r>
              <a:rPr kumimoji="1" lang="ja-JP" altLang="en-US" sz="4000" dirty="0">
                <a:latin typeface="UD デジタル 教科書体 N-B" panose="02020700000000000000" pitchFamily="17" charset="-128"/>
                <a:ea typeface="UD デジタル 教科書体 N-B" panose="02020700000000000000" pitchFamily="17" charset="-128"/>
              </a:rPr>
              <a:t>を実施する前に行うもので、</a:t>
            </a:r>
            <a:br>
              <a:rPr kumimoji="1" lang="en-US" altLang="ja-JP" sz="4000" dirty="0">
                <a:latin typeface="UD デジタル 教科書体 N-B" panose="02020700000000000000" pitchFamily="17" charset="-128"/>
                <a:ea typeface="UD デジタル 教科書体 N-B" panose="02020700000000000000" pitchFamily="17" charset="-128"/>
              </a:rPr>
            </a:br>
            <a:r>
              <a:rPr kumimoji="1" lang="ja-JP" altLang="en-US" sz="4000" dirty="0">
                <a:latin typeface="UD デジタル 教科書体 N-B" panose="02020700000000000000" pitchFamily="17" charset="-128"/>
                <a:ea typeface="UD デジタル 教科書体 N-B" panose="02020700000000000000" pitchFamily="17" charset="-128"/>
              </a:rPr>
              <a:t>　事例のアセスメントやバイジーのアセスメント等を</a:t>
            </a:r>
            <a:br>
              <a:rPr kumimoji="1" lang="en-US" altLang="ja-JP" sz="4000" dirty="0">
                <a:latin typeface="UD デジタル 教科書体 N-B" panose="02020700000000000000" pitchFamily="17" charset="-128"/>
                <a:ea typeface="UD デジタル 教科書体 N-B" panose="02020700000000000000" pitchFamily="17" charset="-128"/>
              </a:rPr>
            </a:br>
            <a:r>
              <a:rPr kumimoji="1" lang="ja-JP" altLang="en-US" sz="4000" dirty="0">
                <a:latin typeface="UD デジタル 教科書体 N-B" panose="02020700000000000000" pitchFamily="17" charset="-128"/>
                <a:ea typeface="UD デジタル 教科書体 N-B" panose="02020700000000000000" pitchFamily="17" charset="-128"/>
              </a:rPr>
              <a:t>　行う時期になります。</a:t>
            </a:r>
            <a:endParaRPr kumimoji="1" lang="en-US" altLang="ja-JP" sz="4000" dirty="0">
              <a:latin typeface="UD デジタル 教科書体 N-B" panose="02020700000000000000" pitchFamily="17" charset="-128"/>
              <a:ea typeface="UD デジタル 教科書体 N-B" panose="02020700000000000000" pitchFamily="17" charset="-128"/>
            </a:endParaRPr>
          </a:p>
          <a:p>
            <a:pPr marL="0" indent="0">
              <a:lnSpc>
                <a:spcPct val="120000"/>
              </a:lnSpc>
              <a:buNone/>
            </a:pPr>
            <a:endParaRPr kumimoji="1" lang="ja-JP" altLang="en-US" sz="4000" dirty="0">
              <a:latin typeface="UD デジタル 教科書体 N-B" panose="02020700000000000000" pitchFamily="17" charset="-128"/>
              <a:ea typeface="UD デジタル 教科書体 N-B" panose="02020700000000000000" pitchFamily="17" charset="-128"/>
            </a:endParaRPr>
          </a:p>
          <a:p>
            <a:pPr marL="0" indent="0">
              <a:lnSpc>
                <a:spcPct val="120000"/>
              </a:lnSpc>
              <a:buNone/>
            </a:pPr>
            <a:r>
              <a:rPr kumimoji="1" lang="en-US" altLang="ja-JP" sz="4000" dirty="0">
                <a:latin typeface="UD デジタル 教科書体 N-B" panose="02020700000000000000" pitchFamily="17" charset="-128"/>
                <a:ea typeface="UD デジタル 教科書体 N-B" panose="02020700000000000000" pitchFamily="17" charset="-128"/>
              </a:rPr>
              <a:t>• SV</a:t>
            </a:r>
            <a:r>
              <a:rPr kumimoji="1" lang="ja-JP" altLang="en-US" sz="4000" dirty="0">
                <a:latin typeface="UD デジタル 教科書体 N-B" panose="02020700000000000000" pitchFamily="17" charset="-128"/>
                <a:ea typeface="UD デジタル 教科書体 N-B" panose="02020700000000000000" pitchFamily="17" charset="-128"/>
              </a:rPr>
              <a:t>の「実施期」とは、</a:t>
            </a:r>
            <a:r>
              <a:rPr kumimoji="1" lang="en-US" altLang="ja-JP" sz="4000" dirty="0">
                <a:latin typeface="UD デジタル 教科書体 N-B" panose="02020700000000000000" pitchFamily="17" charset="-128"/>
                <a:ea typeface="UD デジタル 教科書体 N-B" panose="02020700000000000000" pitchFamily="17" charset="-128"/>
              </a:rPr>
              <a:t>SV</a:t>
            </a:r>
            <a:r>
              <a:rPr kumimoji="1" lang="ja-JP" altLang="en-US" sz="4000" dirty="0">
                <a:latin typeface="UD デジタル 教科書体 N-B" panose="02020700000000000000" pitchFamily="17" charset="-128"/>
                <a:ea typeface="UD デジタル 教科書体 N-B" panose="02020700000000000000" pitchFamily="17" charset="-128"/>
              </a:rPr>
              <a:t>を実施する時期です。</a:t>
            </a:r>
            <a:endParaRPr kumimoji="1" lang="en-US" altLang="ja-JP" sz="4000" dirty="0">
              <a:latin typeface="UD デジタル 教科書体 N-B" panose="02020700000000000000" pitchFamily="17" charset="-128"/>
              <a:ea typeface="UD デジタル 教科書体 N-B" panose="02020700000000000000" pitchFamily="17" charset="-128"/>
            </a:endParaRPr>
          </a:p>
          <a:p>
            <a:pPr marL="0" indent="0">
              <a:lnSpc>
                <a:spcPct val="120000"/>
              </a:lnSpc>
              <a:buNone/>
            </a:pPr>
            <a:endParaRPr kumimoji="1" lang="ja-JP" altLang="en-US" sz="4000" dirty="0">
              <a:latin typeface="UD デジタル 教科書体 N-B" panose="02020700000000000000" pitchFamily="17" charset="-128"/>
              <a:ea typeface="UD デジタル 教科書体 N-B" panose="02020700000000000000" pitchFamily="17" charset="-128"/>
            </a:endParaRPr>
          </a:p>
          <a:p>
            <a:pPr marL="0" indent="0">
              <a:lnSpc>
                <a:spcPct val="120000"/>
              </a:lnSpc>
              <a:buNone/>
            </a:pPr>
            <a:r>
              <a:rPr kumimoji="1" lang="en-US" altLang="ja-JP" sz="4000" dirty="0">
                <a:latin typeface="UD デジタル 教科書体 N-B" panose="02020700000000000000" pitchFamily="17" charset="-128"/>
                <a:ea typeface="UD デジタル 教科書体 N-B" panose="02020700000000000000" pitchFamily="17" charset="-128"/>
              </a:rPr>
              <a:t>• SV</a:t>
            </a:r>
            <a:r>
              <a:rPr kumimoji="1" lang="ja-JP" altLang="en-US" sz="4000" dirty="0">
                <a:latin typeface="UD デジタル 教科書体 N-B" panose="02020700000000000000" pitchFamily="17" charset="-128"/>
                <a:ea typeface="UD デジタル 教科書体 N-B" panose="02020700000000000000" pitchFamily="17" charset="-128"/>
              </a:rPr>
              <a:t>の「振り返り期」とは、</a:t>
            </a:r>
            <a:r>
              <a:rPr kumimoji="1" lang="en-US" altLang="ja-JP" sz="4000" dirty="0">
                <a:latin typeface="UD デジタル 教科書体 N-B" panose="02020700000000000000" pitchFamily="17" charset="-128"/>
                <a:ea typeface="UD デジタル 教科書体 N-B" panose="02020700000000000000" pitchFamily="17" charset="-128"/>
              </a:rPr>
              <a:t>SV</a:t>
            </a:r>
            <a:r>
              <a:rPr kumimoji="1" lang="ja-JP" altLang="en-US" sz="4000" dirty="0">
                <a:latin typeface="UD デジタル 教科書体 N-B" panose="02020700000000000000" pitchFamily="17" charset="-128"/>
                <a:ea typeface="UD デジタル 教科書体 N-B" panose="02020700000000000000" pitchFamily="17" charset="-128"/>
              </a:rPr>
              <a:t>で検討した事項の</a:t>
            </a:r>
            <a:br>
              <a:rPr kumimoji="1" lang="en-US" altLang="ja-JP" sz="4000" dirty="0">
                <a:latin typeface="UD デジタル 教科書体 N-B" panose="02020700000000000000" pitchFamily="17" charset="-128"/>
                <a:ea typeface="UD デジタル 教科書体 N-B" panose="02020700000000000000" pitchFamily="17" charset="-128"/>
              </a:rPr>
            </a:br>
            <a:r>
              <a:rPr kumimoji="1" lang="ja-JP" altLang="en-US" sz="4000">
                <a:latin typeface="UD デジタル 教科書体 N-B" panose="02020700000000000000" pitchFamily="17" charset="-128"/>
                <a:ea typeface="UD デジタル 教科書体 N-B" panose="02020700000000000000" pitchFamily="17" charset="-128"/>
              </a:rPr>
              <a:t>　その後</a:t>
            </a:r>
            <a:r>
              <a:rPr kumimoji="1" lang="ja-JP" altLang="en-US" sz="4000" dirty="0">
                <a:latin typeface="UD デジタル 教科書体 N-B" panose="02020700000000000000" pitchFamily="17" charset="-128"/>
                <a:ea typeface="UD デジタル 教科書体 N-B" panose="02020700000000000000" pitchFamily="17" charset="-128"/>
              </a:rPr>
              <a:t>の把握を行う時期になります。</a:t>
            </a:r>
            <a:endParaRPr kumimoji="1" lang="en-US" altLang="ja-JP" sz="4000"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3B523AF0-E69C-902B-2EE9-EFA28D36B39B}"/>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lang="en-US" altLang="ja-JP" sz="1400" b="0" i="0" dirty="0">
                <a:solidFill>
                  <a:srgbClr val="000000"/>
                </a:solidFill>
                <a:effectLst/>
                <a:latin typeface="Noto Sans JP" panose="020B0200000000000000" pitchFamily="50" charset="-128"/>
                <a:ea typeface="Noto Sans JP" panose="020B0200000000000000" pitchFamily="50" charset="-128"/>
              </a:rPr>
              <a:t>PG C </a:t>
            </a:r>
            <a:r>
              <a:rPr lang="ja-JP" altLang="en-US" sz="1400" b="0" i="0" dirty="0">
                <a:solidFill>
                  <a:srgbClr val="000000"/>
                </a:solidFill>
                <a:effectLst/>
                <a:latin typeface="Noto Sans JP" panose="020B0200000000000000" pitchFamily="50" charset="-128"/>
                <a:ea typeface="Noto Sans JP" panose="020B0200000000000000" pitchFamily="50" charset="-128"/>
              </a:rPr>
              <a:t>コース資料</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一部浄土が改変</a:t>
            </a:r>
          </a:p>
        </p:txBody>
      </p:sp>
    </p:spTree>
    <p:extLst>
      <p:ext uri="{BB962C8B-B14F-4D97-AF65-F5344CB8AC3E}">
        <p14:creationId xmlns:p14="http://schemas.microsoft.com/office/powerpoint/2010/main" val="6260950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4CBE9-6D7B-55DB-55D4-D7644A9400E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6C39299-3ECF-9F25-812B-B237FB80D4C5}"/>
              </a:ext>
            </a:extLst>
          </p:cNvPr>
          <p:cNvSpPr>
            <a:spLocks noGrp="1"/>
          </p:cNvSpPr>
          <p:nvPr>
            <p:ph type="title"/>
          </p:nvPr>
        </p:nvSpPr>
        <p:spPr>
          <a:xfrm>
            <a:off x="809625" y="712787"/>
            <a:ext cx="10764774" cy="649287"/>
          </a:xfrm>
        </p:spPr>
        <p:txBody>
          <a:bodyPr>
            <a:noAutofit/>
          </a:bodyPr>
          <a:lstStyle/>
          <a:p>
            <a:r>
              <a:rPr kumimoji="1" lang="ja-JP" altLang="en-US" sz="3200" dirty="0">
                <a:solidFill>
                  <a:srgbClr val="FF0000"/>
                </a:solidFill>
                <a:latin typeface="UD デジタル 教科書体 N-B" panose="02020700000000000000" pitchFamily="17" charset="-128"/>
                <a:ea typeface="UD デジタル 教科書体 N-B" panose="02020700000000000000" pitchFamily="17" charset="-128"/>
              </a:rPr>
              <a:t>５つの</a:t>
            </a:r>
            <a:r>
              <a:rPr kumimoji="1" lang="en-US" altLang="ja-JP" sz="3200" dirty="0">
                <a:solidFill>
                  <a:srgbClr val="FF0000"/>
                </a:solidFill>
                <a:latin typeface="UD デジタル 教科書体 N-B" panose="02020700000000000000" pitchFamily="17" charset="-128"/>
                <a:ea typeface="UD デジタル 教科書体 N-B" panose="02020700000000000000" pitchFamily="17" charset="-128"/>
              </a:rPr>
              <a:t>STEP</a:t>
            </a:r>
            <a:r>
              <a:rPr kumimoji="1" lang="ja-JP" altLang="en-US" sz="3200" dirty="0">
                <a:solidFill>
                  <a:srgbClr val="FF0000"/>
                </a:solidFill>
                <a:latin typeface="UD デジタル 教科書体 N-B" panose="02020700000000000000" pitchFamily="17" charset="-128"/>
                <a:ea typeface="UD デジタル 教科書体 N-B" panose="02020700000000000000" pitchFamily="17" charset="-128"/>
              </a:rPr>
              <a:t>に留意して実践してください。再掲</a:t>
            </a:r>
          </a:p>
        </p:txBody>
      </p:sp>
      <p:sp>
        <p:nvSpPr>
          <p:cNvPr id="3" name="タイトル 1">
            <a:extLst>
              <a:ext uri="{FF2B5EF4-FFF2-40B4-BE49-F238E27FC236}">
                <a16:creationId xmlns:a16="http://schemas.microsoft.com/office/drawing/2014/main" id="{C20108ED-B8C1-C079-F531-7F1FCF734192}"/>
              </a:ext>
            </a:extLst>
          </p:cNvPr>
          <p:cNvSpPr txBox="1">
            <a:spLocks/>
          </p:cNvSpPr>
          <p:nvPr/>
        </p:nvSpPr>
        <p:spPr>
          <a:xfrm>
            <a:off x="809625" y="1527968"/>
            <a:ext cx="10687050" cy="447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1" lang="en-US" altLang="ja-JP" sz="36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STEP1	</a:t>
            </a:r>
            <a:r>
              <a:rPr kumimoji="1" lang="ja-JP" altLang="en-US" sz="28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相手の傍らで、心を開き、意識を集中する。</a:t>
            </a:r>
            <a:r>
              <a:rPr kumimoji="1" lang="en-US" altLang="ja-JP"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	</a:t>
            </a:r>
          </a:p>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1" lang="en-US" altLang="ja-JP" sz="36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STEP2	</a:t>
            </a:r>
            <a:r>
              <a:rPr kumimoji="1" lang="ja-JP" altLang="en-US" sz="28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言葉を聞くのではなく、相手の気持ちに近づく。</a:t>
            </a:r>
            <a:endParaRPr kumimoji="1" lang="en-US" altLang="ja-JP" sz="28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1" lang="en-US" altLang="ja-JP" sz="36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STEP3	</a:t>
            </a:r>
            <a:r>
              <a:rPr kumimoji="1" lang="ja-JP" altLang="en-US" sz="28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話の内容を短くまとめて相手に返す。</a:t>
            </a:r>
            <a:endParaRPr kumimoji="1" lang="en-US" altLang="ja-JP" sz="28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1" lang="en-US" altLang="ja-JP" sz="36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STEP4	</a:t>
            </a:r>
            <a:r>
              <a:rPr kumimoji="1" lang="ja-JP" altLang="en-US" sz="28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相手の今後の方向性に対する考えを引き出す。</a:t>
            </a:r>
            <a:endParaRPr kumimoji="1" lang="en-US" altLang="ja-JP" sz="28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1" lang="en-US" altLang="ja-JP" sz="36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STEP5	</a:t>
            </a:r>
            <a:r>
              <a:rPr kumimoji="1" lang="ja-JP" altLang="en-US" sz="2800" b="0" i="0" u="sng"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相手の考えを認め、具体的な行動を引き出す。</a:t>
            </a:r>
            <a:endParaRPr kumimoji="1" lang="ja-JP" altLang="en-US"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p:txBody>
      </p:sp>
    </p:spTree>
    <p:extLst>
      <p:ext uri="{BB962C8B-B14F-4D97-AF65-F5344CB8AC3E}">
        <p14:creationId xmlns:p14="http://schemas.microsoft.com/office/powerpoint/2010/main" val="8505707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41354-3638-C73E-9919-D3C184704AC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9933E77-F008-57BF-48EB-A87E26334D5A}"/>
              </a:ext>
            </a:extLst>
          </p:cNvPr>
          <p:cNvSpPr>
            <a:spLocks noGrp="1"/>
          </p:cNvSpPr>
          <p:nvPr>
            <p:ph type="title"/>
          </p:nvPr>
        </p:nvSpPr>
        <p:spPr>
          <a:xfrm>
            <a:off x="414337" y="141020"/>
            <a:ext cx="8863013" cy="524663"/>
          </a:xfrm>
        </p:spPr>
        <p:txBody>
          <a:bodyPr>
            <a:noAutofit/>
          </a:bodyPr>
          <a:lstStyle/>
          <a:p>
            <a:r>
              <a:rPr kumimoji="1" lang="ja-JP" altLang="en-US" sz="3200" dirty="0">
                <a:latin typeface="UD デジタル 教科書体 NK-B" panose="02020700000000000000" pitchFamily="18" charset="-128"/>
                <a:ea typeface="UD デジタル 教科書体 NK-B" panose="02020700000000000000" pitchFamily="18" charset="-128"/>
              </a:rPr>
              <a:t>実地教育従事者のコンピテンシーとは　再掲</a:t>
            </a:r>
          </a:p>
        </p:txBody>
      </p:sp>
      <p:sp>
        <p:nvSpPr>
          <p:cNvPr id="9" name="テキスト ボックス 8">
            <a:extLst>
              <a:ext uri="{FF2B5EF4-FFF2-40B4-BE49-F238E27FC236}">
                <a16:creationId xmlns:a16="http://schemas.microsoft.com/office/drawing/2014/main" id="{3817519A-3902-C8E3-F90E-FF0230982C16}"/>
              </a:ext>
            </a:extLst>
          </p:cNvPr>
          <p:cNvSpPr txBox="1"/>
          <p:nvPr/>
        </p:nvSpPr>
        <p:spPr>
          <a:xfrm>
            <a:off x="6458712" y="6586175"/>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pic>
        <p:nvPicPr>
          <p:cNvPr id="5" name="図 4">
            <a:extLst>
              <a:ext uri="{FF2B5EF4-FFF2-40B4-BE49-F238E27FC236}">
                <a16:creationId xmlns:a16="http://schemas.microsoft.com/office/drawing/2014/main" id="{B3701FBC-0164-F33E-FDE3-E6C5AA977ABB}"/>
              </a:ext>
            </a:extLst>
          </p:cNvPr>
          <p:cNvPicPr>
            <a:picLocks noChangeAspect="1"/>
          </p:cNvPicPr>
          <p:nvPr/>
        </p:nvPicPr>
        <p:blipFill>
          <a:blip r:embed="rId2"/>
          <a:stretch>
            <a:fillRect/>
          </a:stretch>
        </p:blipFill>
        <p:spPr>
          <a:xfrm>
            <a:off x="728662" y="537003"/>
            <a:ext cx="10206038" cy="6049172"/>
          </a:xfrm>
          <a:prstGeom prst="rect">
            <a:avLst/>
          </a:prstGeom>
        </p:spPr>
      </p:pic>
    </p:spTree>
    <p:extLst>
      <p:ext uri="{BB962C8B-B14F-4D97-AF65-F5344CB8AC3E}">
        <p14:creationId xmlns:p14="http://schemas.microsoft.com/office/powerpoint/2010/main" val="42010590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a:xfrm>
            <a:off x="701040" y="328549"/>
            <a:ext cx="9147048" cy="1325563"/>
          </a:xfrm>
        </p:spPr>
        <p:txBody>
          <a:bodyPr>
            <a:normAutofit/>
          </a:bodyPr>
          <a:lstStyle/>
          <a:p>
            <a:r>
              <a:rPr kumimoji="1" lang="ja-JP" altLang="en-US" dirty="0">
                <a:latin typeface="UD デジタル 教科書体 N-B" panose="02020700000000000000" pitchFamily="17" charset="-128"/>
                <a:ea typeface="UD デジタル 教科書体 N-B" panose="02020700000000000000" pitchFamily="17" charset="-128"/>
              </a:rPr>
              <a:t>個人ワーク　</a:t>
            </a:r>
            <a:r>
              <a:rPr kumimoji="1" lang="en-US" altLang="ja-JP" dirty="0">
                <a:latin typeface="UD デジタル 教科書体 N-B" panose="02020700000000000000" pitchFamily="17" charset="-128"/>
                <a:ea typeface="UD デジタル 教科書体 N-B" panose="02020700000000000000" pitchFamily="17" charset="-128"/>
              </a:rPr>
              <a:t>15</a:t>
            </a:r>
            <a:r>
              <a:rPr kumimoji="1" lang="ja-JP" altLang="en-US" dirty="0">
                <a:latin typeface="UD デジタル 教科書体 N-B" panose="02020700000000000000" pitchFamily="17" charset="-128"/>
                <a:ea typeface="UD デジタル 教科書体 N-B" panose="02020700000000000000" pitchFamily="17" charset="-128"/>
              </a:rPr>
              <a:t>分</a:t>
            </a:r>
          </a:p>
        </p:txBody>
      </p:sp>
      <p:sp>
        <p:nvSpPr>
          <p:cNvPr id="3" name="タイトル 1">
            <a:extLst>
              <a:ext uri="{FF2B5EF4-FFF2-40B4-BE49-F238E27FC236}">
                <a16:creationId xmlns:a16="http://schemas.microsoft.com/office/drawing/2014/main" id="{927738EB-5E7C-BECD-931C-E1EC45179EF3}"/>
              </a:ext>
            </a:extLst>
          </p:cNvPr>
          <p:cNvSpPr txBox="1">
            <a:spLocks/>
          </p:cNvSpPr>
          <p:nvPr/>
        </p:nvSpPr>
        <p:spPr>
          <a:xfrm>
            <a:off x="950976" y="1527048"/>
            <a:ext cx="8897112" cy="4344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B" panose="02020700000000000000" pitchFamily="17" charset="-128"/>
                <a:ea typeface="UD デジタル 教科書体 N-B" panose="02020700000000000000" pitchFamily="17" charset="-128"/>
              </a:rPr>
              <a:t>今後、後輩職員に対しどのようにＳＶを実施するか、</a:t>
            </a:r>
            <a:endParaRPr lang="en-US" altLang="ja-JP" sz="3200" dirty="0">
              <a:latin typeface="UD デジタル 教科書体 N-B" panose="02020700000000000000" pitchFamily="17" charset="-128"/>
              <a:ea typeface="UD デジタル 教科書体 N-B" panose="02020700000000000000" pitchFamily="17" charset="-128"/>
            </a:endParaRPr>
          </a:p>
          <a:p>
            <a:endParaRPr lang="en-US" altLang="ja-JP" sz="3200" dirty="0">
              <a:latin typeface="UD デジタル 教科書体 N-B" panose="02020700000000000000" pitchFamily="17" charset="-128"/>
              <a:ea typeface="UD デジタル 教科書体 N-B" panose="02020700000000000000" pitchFamily="17" charset="-128"/>
            </a:endParaRPr>
          </a:p>
          <a:p>
            <a:pPr marL="457200" indent="-457200">
              <a:buFont typeface="Wingdings" panose="05000000000000000000" pitchFamily="2" charset="2"/>
              <a:buChar char="Ø"/>
            </a:pPr>
            <a:r>
              <a:rPr lang="ja-JP" altLang="en-US" sz="3200" dirty="0">
                <a:latin typeface="UD デジタル 教科書体 N-B" panose="02020700000000000000" pitchFamily="17" charset="-128"/>
                <a:ea typeface="UD デジタル 教科書体 N-B" panose="02020700000000000000" pitchFamily="17" charset="-128"/>
              </a:rPr>
              <a:t>準備期</a:t>
            </a:r>
            <a:endParaRPr lang="en-US" altLang="ja-JP" sz="3200" dirty="0">
              <a:latin typeface="UD デジタル 教科書体 N-B" panose="02020700000000000000" pitchFamily="17" charset="-128"/>
              <a:ea typeface="UD デジタル 教科書体 N-B" panose="02020700000000000000" pitchFamily="17" charset="-128"/>
            </a:endParaRPr>
          </a:p>
          <a:p>
            <a:pPr marL="457200" indent="-457200">
              <a:buFont typeface="Wingdings" panose="05000000000000000000" pitchFamily="2" charset="2"/>
              <a:buChar char="Ø"/>
            </a:pPr>
            <a:r>
              <a:rPr lang="ja-JP" altLang="en-US" sz="3200" dirty="0">
                <a:latin typeface="UD デジタル 教科書体 N-B" panose="02020700000000000000" pitchFamily="17" charset="-128"/>
                <a:ea typeface="UD デジタル 教科書体 N-B" panose="02020700000000000000" pitchFamily="17" charset="-128"/>
              </a:rPr>
              <a:t>実施期</a:t>
            </a:r>
            <a:endParaRPr lang="en-US" altLang="ja-JP" sz="3200" dirty="0">
              <a:latin typeface="UD デジタル 教科書体 N-B" panose="02020700000000000000" pitchFamily="17" charset="-128"/>
              <a:ea typeface="UD デジタル 教科書体 N-B" panose="02020700000000000000" pitchFamily="17" charset="-128"/>
            </a:endParaRPr>
          </a:p>
          <a:p>
            <a:pPr marL="457200" indent="-457200">
              <a:buFont typeface="Wingdings" panose="05000000000000000000" pitchFamily="2" charset="2"/>
              <a:buChar char="Ø"/>
            </a:pPr>
            <a:r>
              <a:rPr lang="ja-JP" altLang="en-US" sz="3200" dirty="0">
                <a:latin typeface="UD デジタル 教科書体 N-B" panose="02020700000000000000" pitchFamily="17" charset="-128"/>
                <a:ea typeface="UD デジタル 教科書体 N-B" panose="02020700000000000000" pitchFamily="17" charset="-128"/>
              </a:rPr>
              <a:t>振り返り期</a:t>
            </a:r>
            <a:endParaRPr lang="en-US" altLang="ja-JP" sz="3200" dirty="0">
              <a:latin typeface="UD デジタル 教科書体 N-B" panose="02020700000000000000" pitchFamily="17" charset="-128"/>
              <a:ea typeface="UD デジタル 教科書体 N-B" panose="02020700000000000000" pitchFamily="17" charset="-128"/>
            </a:endParaRPr>
          </a:p>
          <a:p>
            <a:endParaRPr lang="en-US" altLang="ja-JP" sz="3200" dirty="0">
              <a:latin typeface="UD デジタル 教科書体 N-B" panose="02020700000000000000" pitchFamily="17" charset="-128"/>
              <a:ea typeface="UD デジタル 教科書体 N-B" panose="02020700000000000000" pitchFamily="17" charset="-128"/>
            </a:endParaRPr>
          </a:p>
          <a:p>
            <a:r>
              <a:rPr lang="ja-JP" altLang="en-US" sz="3200" dirty="0">
                <a:latin typeface="UD デジタル 教科書体 N-B" panose="02020700000000000000" pitchFamily="17" charset="-128"/>
                <a:ea typeface="UD デジタル 教科書体 N-B" panose="02020700000000000000" pitchFamily="17" charset="-128"/>
              </a:rPr>
              <a:t>のそれぞれで行うことや大事なポイントなど</a:t>
            </a:r>
            <a:endParaRPr lang="en-US" altLang="ja-JP" sz="3200" dirty="0">
              <a:latin typeface="UD デジタル 教科書体 N-B" panose="02020700000000000000" pitchFamily="17" charset="-128"/>
              <a:ea typeface="UD デジタル 教科書体 N-B" panose="02020700000000000000" pitchFamily="17" charset="-128"/>
            </a:endParaRPr>
          </a:p>
          <a:p>
            <a:r>
              <a:rPr lang="ja-JP" altLang="en-US" sz="3200" dirty="0">
                <a:latin typeface="UD デジタル 教科書体 N-B" panose="02020700000000000000" pitchFamily="17" charset="-128"/>
                <a:ea typeface="UD デジタル 教科書体 N-B" panose="02020700000000000000" pitchFamily="17" charset="-128"/>
              </a:rPr>
              <a:t>　実施の計画を立ててください。</a:t>
            </a:r>
            <a:endParaRPr lang="ja-JP" altLang="en-US" sz="12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7452528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DCAD4-3A4E-1EFE-A2E9-5CDD549425D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F7CE76C-BBBC-8F2A-DA97-63A0094E1BAE}"/>
              </a:ext>
            </a:extLst>
          </p:cNvPr>
          <p:cNvSpPr>
            <a:spLocks noGrp="1"/>
          </p:cNvSpPr>
          <p:nvPr>
            <p:ph type="title"/>
          </p:nvPr>
        </p:nvSpPr>
        <p:spPr>
          <a:xfrm>
            <a:off x="701040" y="328549"/>
            <a:ext cx="9147048" cy="1325563"/>
          </a:xfrm>
        </p:spPr>
        <p:txBody>
          <a:bodyPr>
            <a:normAutofit/>
          </a:bodyPr>
          <a:lstStyle/>
          <a:p>
            <a:r>
              <a:rPr kumimoji="1" lang="ja-JP" altLang="en-US" dirty="0">
                <a:latin typeface="UD デジタル 教科書体 N-B" panose="02020700000000000000" pitchFamily="17" charset="-128"/>
                <a:ea typeface="UD デジタル 教科書体 N-B" panose="02020700000000000000" pitchFamily="17" charset="-128"/>
              </a:rPr>
              <a:t>グループワーク　</a:t>
            </a:r>
            <a:r>
              <a:rPr kumimoji="1" lang="en-US" altLang="ja-JP" dirty="0">
                <a:latin typeface="UD デジタル 教科書体 N-B" panose="02020700000000000000" pitchFamily="17" charset="-128"/>
                <a:ea typeface="UD デジタル 教科書体 N-B" panose="02020700000000000000" pitchFamily="17" charset="-128"/>
              </a:rPr>
              <a:t>55</a:t>
            </a:r>
            <a:r>
              <a:rPr kumimoji="1" lang="ja-JP" altLang="en-US" dirty="0">
                <a:latin typeface="UD デジタル 教科書体 N-B" panose="02020700000000000000" pitchFamily="17" charset="-128"/>
                <a:ea typeface="UD デジタル 教科書体 N-B" panose="02020700000000000000" pitchFamily="17" charset="-128"/>
              </a:rPr>
              <a:t>分</a:t>
            </a:r>
          </a:p>
        </p:txBody>
      </p:sp>
      <p:sp>
        <p:nvSpPr>
          <p:cNvPr id="3" name="タイトル 1">
            <a:extLst>
              <a:ext uri="{FF2B5EF4-FFF2-40B4-BE49-F238E27FC236}">
                <a16:creationId xmlns:a16="http://schemas.microsoft.com/office/drawing/2014/main" id="{011EE933-7578-7562-CD06-40844237ED0C}"/>
              </a:ext>
            </a:extLst>
          </p:cNvPr>
          <p:cNvSpPr txBox="1">
            <a:spLocks/>
          </p:cNvSpPr>
          <p:nvPr/>
        </p:nvSpPr>
        <p:spPr>
          <a:xfrm>
            <a:off x="950976" y="1527048"/>
            <a:ext cx="8897112" cy="4344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今後、後輩職員に対しどのようにＳＶを実施するか、</a:t>
            </a: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準備期</a:t>
            </a: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実施期</a:t>
            </a: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振り返り期</a:t>
            </a: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のそれぞれで行うこと、大事なポイントなど</a:t>
            </a: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　実施の計画を立ててください。</a:t>
            </a:r>
            <a:endParaRPr kumimoji="1" lang="ja-JP" altLang="en-US" sz="1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p:txBody>
      </p:sp>
    </p:spTree>
    <p:extLst>
      <p:ext uri="{BB962C8B-B14F-4D97-AF65-F5344CB8AC3E}">
        <p14:creationId xmlns:p14="http://schemas.microsoft.com/office/powerpoint/2010/main" val="4980902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BF4A1-A98E-230F-5B3A-9C580EEEEA7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98C1420-C67A-BDEB-326F-27517599CD7A}"/>
              </a:ext>
            </a:extLst>
          </p:cNvPr>
          <p:cNvSpPr>
            <a:spLocks noGrp="1"/>
          </p:cNvSpPr>
          <p:nvPr>
            <p:ph type="title"/>
          </p:nvPr>
        </p:nvSpPr>
        <p:spPr>
          <a:xfrm>
            <a:off x="1234440" y="519050"/>
            <a:ext cx="9147048" cy="906462"/>
          </a:xfrm>
          <a:ln w="57150">
            <a:solidFill>
              <a:srgbClr val="002060"/>
            </a:solidFill>
          </a:ln>
        </p:spPr>
        <p:style>
          <a:lnRef idx="1">
            <a:schemeClr val="accent3"/>
          </a:lnRef>
          <a:fillRef idx="2">
            <a:schemeClr val="accent3"/>
          </a:fillRef>
          <a:effectRef idx="1">
            <a:schemeClr val="accent3"/>
          </a:effectRef>
          <a:fontRef idx="minor">
            <a:schemeClr val="dk1"/>
          </a:fontRef>
        </p:style>
        <p:txBody>
          <a:bodyPr>
            <a:normAutofit/>
          </a:bodyPr>
          <a:lstStyle/>
          <a:p>
            <a:r>
              <a:rPr kumimoji="1" lang="ja-JP" altLang="en-US" sz="4000" dirty="0">
                <a:latin typeface="UD デジタル 教科書体 N-B" panose="02020700000000000000" pitchFamily="17" charset="-128"/>
                <a:ea typeface="UD デジタル 教科書体 N-B" panose="02020700000000000000" pitchFamily="17" charset="-128"/>
              </a:rPr>
              <a:t>ロールプレイ　</a:t>
            </a:r>
            <a:r>
              <a:rPr kumimoji="1" lang="en-US" altLang="ja-JP" sz="4000" dirty="0">
                <a:latin typeface="UD デジタル 教科書体 N-B" panose="02020700000000000000" pitchFamily="17" charset="-128"/>
                <a:ea typeface="UD デジタル 教科書体 N-B" panose="02020700000000000000" pitchFamily="17" charset="-128"/>
              </a:rPr>
              <a:t>10</a:t>
            </a:r>
            <a:r>
              <a:rPr kumimoji="1" lang="ja-JP" altLang="en-US" sz="4000" dirty="0">
                <a:latin typeface="UD デジタル 教科書体 N-B" panose="02020700000000000000" pitchFamily="17" charset="-128"/>
                <a:ea typeface="UD デジタル 教科書体 N-B" panose="02020700000000000000" pitchFamily="17" charset="-128"/>
              </a:rPr>
              <a:t>分　</a:t>
            </a:r>
            <a:r>
              <a:rPr lang="ja-JP" altLang="en-US" sz="4000" dirty="0">
                <a:latin typeface="UD デジタル 教科書体 N-B" panose="02020700000000000000" pitchFamily="17" charset="-128"/>
                <a:ea typeface="UD デジタル 教科書体 N-B" panose="02020700000000000000" pitchFamily="17" charset="-128"/>
              </a:rPr>
              <a:t>１</a:t>
            </a:r>
            <a:r>
              <a:rPr kumimoji="1" lang="ja-JP" altLang="en-US" sz="4000" dirty="0">
                <a:latin typeface="UD デジタル 教科書体 N-B" panose="02020700000000000000" pitchFamily="17" charset="-128"/>
                <a:ea typeface="UD デジタル 教科書体 N-B" panose="02020700000000000000" pitchFamily="17" charset="-128"/>
              </a:rPr>
              <a:t>回</a:t>
            </a:r>
          </a:p>
        </p:txBody>
      </p:sp>
      <p:sp>
        <p:nvSpPr>
          <p:cNvPr id="3" name="タイトル 1">
            <a:extLst>
              <a:ext uri="{FF2B5EF4-FFF2-40B4-BE49-F238E27FC236}">
                <a16:creationId xmlns:a16="http://schemas.microsoft.com/office/drawing/2014/main" id="{68B2E71C-1F8B-C638-A640-F6A6DD28B147}"/>
              </a:ext>
            </a:extLst>
          </p:cNvPr>
          <p:cNvSpPr txBox="1">
            <a:spLocks/>
          </p:cNvSpPr>
          <p:nvPr/>
        </p:nvSpPr>
        <p:spPr>
          <a:xfrm>
            <a:off x="1484376" y="1654112"/>
            <a:ext cx="8897112" cy="396887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71450" marR="0" lvl="0" indent="-17145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1" lang="ja-JP" altLang="en-US" sz="4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配役を決めてください。</a:t>
            </a:r>
            <a:endParaRPr kumimoji="1" lang="en-US" altLang="ja-JP" sz="4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R="0" lvl="0" algn="l" defTabSz="914400" rtl="0" eaLnBrk="1" fontAlgn="auto" latinLnBrk="0" hangingPunct="1">
              <a:lnSpc>
                <a:spcPct val="160000"/>
              </a:lnSpc>
              <a:spcBef>
                <a:spcPct val="0"/>
              </a:spcBef>
              <a:spcAft>
                <a:spcPts val="0"/>
              </a:spcAft>
              <a:buClrTx/>
              <a:buSzTx/>
              <a:tabLst/>
              <a:defRPr/>
            </a:pPr>
            <a:r>
              <a:rPr lang="ja-JP" altLang="en-US" sz="3300" dirty="0">
                <a:solidFill>
                  <a:prstClr val="black"/>
                </a:solidFill>
                <a:latin typeface="UD デジタル 教科書体 N-B" panose="02020700000000000000" pitchFamily="17" charset="-128"/>
                <a:ea typeface="UD デジタル 教科書体 N-B" panose="02020700000000000000" pitchFamily="17" charset="-128"/>
              </a:rPr>
              <a:t>　　①　</a:t>
            </a:r>
            <a:r>
              <a:rPr kumimoji="1" lang="ja-JP" altLang="en-US" sz="33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スーパーバイザー</a:t>
            </a:r>
            <a:r>
              <a:rPr lang="ja-JP" altLang="en-US" sz="3300" dirty="0">
                <a:solidFill>
                  <a:prstClr val="black"/>
                </a:solidFill>
                <a:latin typeface="UD デジタル 教科書体 N-B" panose="02020700000000000000" pitchFamily="17" charset="-128"/>
                <a:ea typeface="UD デジタル 教科書体 N-B" panose="02020700000000000000" pitchFamily="17" charset="-128"/>
              </a:rPr>
              <a:t>：フクシマさん</a:t>
            </a:r>
            <a:endParaRPr lang="en-US" altLang="ja-JP" sz="3300" dirty="0">
              <a:solidFill>
                <a:prstClr val="black"/>
              </a:solidFill>
              <a:latin typeface="UD デジタル 教科書体 N-B" panose="02020700000000000000" pitchFamily="17" charset="-128"/>
              <a:ea typeface="UD デジタル 教科書体 N-B" panose="02020700000000000000" pitchFamily="17" charset="-128"/>
            </a:endParaRPr>
          </a:p>
          <a:p>
            <a:pPr marR="0" lvl="0" algn="l" defTabSz="914400" rtl="0" eaLnBrk="1" fontAlgn="auto" latinLnBrk="0" hangingPunct="1">
              <a:lnSpc>
                <a:spcPct val="160000"/>
              </a:lnSpc>
              <a:spcBef>
                <a:spcPct val="0"/>
              </a:spcBef>
              <a:spcAft>
                <a:spcPts val="0"/>
              </a:spcAft>
              <a:buClrTx/>
              <a:buSzTx/>
              <a:tabLst/>
              <a:defRPr/>
            </a:pPr>
            <a:r>
              <a:rPr lang="ja-JP" altLang="en-US" sz="3300" dirty="0">
                <a:solidFill>
                  <a:prstClr val="black"/>
                </a:solidFill>
                <a:latin typeface="UD デジタル 教科書体 N-B" panose="02020700000000000000" pitchFamily="17" charset="-128"/>
                <a:ea typeface="UD デジタル 教科書体 N-B" panose="02020700000000000000" pitchFamily="17" charset="-128"/>
              </a:rPr>
              <a:t>　　②　</a:t>
            </a:r>
            <a:r>
              <a:rPr kumimoji="1" lang="ja-JP" altLang="en-US" sz="33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スーパーバイジー：イワキさん</a:t>
            </a:r>
            <a:r>
              <a:rPr lang="ja-JP" altLang="en-US" sz="3300" dirty="0">
                <a:solidFill>
                  <a:prstClr val="black"/>
                </a:solidFill>
                <a:latin typeface="UD デジタル 教科書体 N-B" panose="02020700000000000000" pitchFamily="17" charset="-128"/>
                <a:ea typeface="UD デジタル 教科書体 N-B" panose="02020700000000000000" pitchFamily="17" charset="-128"/>
              </a:rPr>
              <a:t>　</a:t>
            </a:r>
            <a:endParaRPr lang="en-US" altLang="ja-JP" sz="3300" dirty="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altLang="ja-JP" sz="4000" dirty="0">
              <a:solidFill>
                <a:prstClr val="black"/>
              </a:solidFill>
              <a:latin typeface="UD デジタル 教科書体 N-B" panose="02020700000000000000" pitchFamily="17" charset="-128"/>
              <a:ea typeface="UD デジタル 教科書体 N-B" panose="02020700000000000000" pitchFamily="17" charset="-128"/>
            </a:endParaRPr>
          </a:p>
          <a:p>
            <a:pPr marL="171450" marR="0" lvl="0" indent="-17145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実際にグループで作成した計画書に基づき、</a:t>
            </a:r>
            <a:endParaRPr kumimoji="1" lang="en-US" altLang="ja-JP"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171450" marR="0" lvl="0" indent="-17145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endParaRPr lang="en-US" altLang="ja-JP" sz="4000" dirty="0">
              <a:solidFill>
                <a:prstClr val="black"/>
              </a:solidFill>
              <a:latin typeface="UD デジタル 教科書体 N-B" panose="02020700000000000000" pitchFamily="17" charset="-128"/>
              <a:ea typeface="UD デジタル 教科書体 N-B" panose="02020700000000000000" pitchFamily="17" charset="-128"/>
            </a:endParaRPr>
          </a:p>
          <a:p>
            <a:pPr marL="171450" marR="0" lvl="0" indent="-17145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ロールプレイをしてください。</a:t>
            </a:r>
            <a:endParaRPr kumimoji="1" lang="ja-JP" altLang="en-US" sz="11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p:txBody>
      </p:sp>
    </p:spTree>
    <p:extLst>
      <p:ext uri="{BB962C8B-B14F-4D97-AF65-F5344CB8AC3E}">
        <p14:creationId xmlns:p14="http://schemas.microsoft.com/office/powerpoint/2010/main" val="12479874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a:xfrm>
            <a:off x="954024" y="112777"/>
            <a:ext cx="8894064" cy="920496"/>
          </a:xfrm>
        </p:spPr>
        <p:txBody>
          <a:bodyPr/>
          <a:lstStyle/>
          <a:p>
            <a:r>
              <a:rPr lang="ja-JP" altLang="en-US" dirty="0">
                <a:latin typeface="UD デジタル 教科書体 N-B" panose="02020700000000000000" pitchFamily="17" charset="-128"/>
                <a:ea typeface="UD デジタル 教科書体 N-B" panose="02020700000000000000" pitchFamily="17" charset="-128"/>
              </a:rPr>
              <a:t>ＧＳＶでの導入例</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5" name="正方形/長方形 4">
            <a:extLst>
              <a:ext uri="{FF2B5EF4-FFF2-40B4-BE49-F238E27FC236}">
                <a16:creationId xmlns:a16="http://schemas.microsoft.com/office/drawing/2014/main" id="{0AFCF186-BDDB-6BC6-4F6D-13D1DEFF90FB}"/>
              </a:ext>
            </a:extLst>
          </p:cNvPr>
          <p:cNvSpPr/>
          <p:nvPr/>
        </p:nvSpPr>
        <p:spPr>
          <a:xfrm>
            <a:off x="838200" y="1150303"/>
            <a:ext cx="2139696" cy="576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準備期</a:t>
            </a:r>
          </a:p>
        </p:txBody>
      </p:sp>
      <p:sp>
        <p:nvSpPr>
          <p:cNvPr id="6" name="正方形/長方形 5">
            <a:extLst>
              <a:ext uri="{FF2B5EF4-FFF2-40B4-BE49-F238E27FC236}">
                <a16:creationId xmlns:a16="http://schemas.microsoft.com/office/drawing/2014/main" id="{844F704B-9F70-215E-B9FE-EF9DFDD261B0}"/>
              </a:ext>
            </a:extLst>
          </p:cNvPr>
          <p:cNvSpPr/>
          <p:nvPr/>
        </p:nvSpPr>
        <p:spPr>
          <a:xfrm>
            <a:off x="838200" y="1689354"/>
            <a:ext cx="9500616" cy="10789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2000" dirty="0">
                <a:latin typeface="UD デジタル 教科書体 N-B" panose="02020700000000000000" pitchFamily="17" charset="-128"/>
                <a:ea typeface="UD デジタル 教科書体 N-B" panose="02020700000000000000" pitchFamily="17" charset="-128"/>
              </a:rPr>
              <a:t>・事例提供者に対し、どのようなことを検討したいのか確認する。その際に直接会って５つのステップを意識して話をする。（</a:t>
            </a:r>
            <a:r>
              <a:rPr lang="ja-JP" altLang="en-US" sz="2000" dirty="0">
                <a:solidFill>
                  <a:srgbClr val="FF0000"/>
                </a:solidFill>
                <a:latin typeface="UD デジタル 教科書体 N-B" panose="02020700000000000000" pitchFamily="17" charset="-128"/>
                <a:ea typeface="UD デジタル 教科書体 N-B" panose="02020700000000000000" pitchFamily="17" charset="-128"/>
              </a:rPr>
              <a:t>傾聴を基本としたＳＶの要素を取り入れて、</a:t>
            </a:r>
            <a:r>
              <a:rPr lang="en-US" altLang="ja-JP" sz="2000" dirty="0">
                <a:solidFill>
                  <a:srgbClr val="FF0000"/>
                </a:solidFill>
                <a:latin typeface="UD デジタル 教科書体 N-B" panose="02020700000000000000" pitchFamily="17" charset="-128"/>
                <a:ea typeface="UD デジタル 教科書体 N-B" panose="02020700000000000000" pitchFamily="17" charset="-128"/>
              </a:rPr>
              <a:t>1</a:t>
            </a:r>
            <a:r>
              <a:rPr lang="ja-JP" altLang="en-US" sz="2000" dirty="0">
                <a:solidFill>
                  <a:srgbClr val="FF0000"/>
                </a:solidFill>
                <a:latin typeface="UD デジタル 教科書体 N-B" panose="02020700000000000000" pitchFamily="17" charset="-128"/>
                <a:ea typeface="UD デジタル 教科書体 N-B" panose="02020700000000000000" pitchFamily="17" charset="-128"/>
              </a:rPr>
              <a:t>対</a:t>
            </a:r>
            <a:r>
              <a:rPr lang="en-US" altLang="ja-JP" sz="2000" dirty="0">
                <a:solidFill>
                  <a:srgbClr val="FF0000"/>
                </a:solidFill>
                <a:latin typeface="UD デジタル 教科書体 N-B" panose="02020700000000000000" pitchFamily="17" charset="-128"/>
                <a:ea typeface="UD デジタル 教科書体 N-B" panose="02020700000000000000" pitchFamily="17" charset="-128"/>
              </a:rPr>
              <a:t>1</a:t>
            </a:r>
            <a:r>
              <a:rPr lang="ja-JP" altLang="en-US" sz="2000" dirty="0">
                <a:solidFill>
                  <a:srgbClr val="FF0000"/>
                </a:solidFill>
                <a:latin typeface="UD デジタル 教科書体 N-B" panose="02020700000000000000" pitchFamily="17" charset="-128"/>
                <a:ea typeface="UD デジタル 教科書体 N-B" panose="02020700000000000000" pitchFamily="17" charset="-128"/>
              </a:rPr>
              <a:t>で</a:t>
            </a:r>
            <a:r>
              <a:rPr lang="ja-JP" altLang="en-US" sz="2000" dirty="0">
                <a:latin typeface="UD デジタル 教科書体 N-B" panose="02020700000000000000" pitchFamily="17" charset="-128"/>
                <a:ea typeface="UD デジタル 教科書体 N-B" panose="02020700000000000000" pitchFamily="17" charset="-128"/>
              </a:rPr>
              <a:t>実施）。</a:t>
            </a:r>
            <a:endParaRPr kumimoji="1" lang="ja-JP" altLang="en-US" sz="2000" dirty="0"/>
          </a:p>
        </p:txBody>
      </p:sp>
      <p:sp>
        <p:nvSpPr>
          <p:cNvPr id="9" name="正方形/長方形 8">
            <a:extLst>
              <a:ext uri="{FF2B5EF4-FFF2-40B4-BE49-F238E27FC236}">
                <a16:creationId xmlns:a16="http://schemas.microsoft.com/office/drawing/2014/main" id="{32166370-104B-0749-0707-4D05F74AC65F}"/>
              </a:ext>
            </a:extLst>
          </p:cNvPr>
          <p:cNvSpPr/>
          <p:nvPr/>
        </p:nvSpPr>
        <p:spPr>
          <a:xfrm>
            <a:off x="838200" y="3028950"/>
            <a:ext cx="2139696" cy="576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latin typeface="UD デジタル 教科書体 N-B" panose="02020700000000000000" pitchFamily="17" charset="-128"/>
                <a:ea typeface="UD デジタル 教科書体 N-B" panose="02020700000000000000" pitchFamily="17" charset="-128"/>
              </a:rPr>
              <a:t>実施期</a:t>
            </a:r>
            <a:endParaRPr kumimoji="1" lang="ja-JP" altLang="en-US" sz="2400" dirty="0">
              <a:latin typeface="UD デジタル 教科書体 N-B" panose="02020700000000000000" pitchFamily="17" charset="-128"/>
              <a:ea typeface="UD デジタル 教科書体 N-B" panose="02020700000000000000" pitchFamily="17" charset="-128"/>
            </a:endParaRPr>
          </a:p>
        </p:txBody>
      </p:sp>
      <p:sp>
        <p:nvSpPr>
          <p:cNvPr id="10" name="正方形/長方形 9">
            <a:extLst>
              <a:ext uri="{FF2B5EF4-FFF2-40B4-BE49-F238E27FC236}">
                <a16:creationId xmlns:a16="http://schemas.microsoft.com/office/drawing/2014/main" id="{08442413-EEE5-D4A4-2FDD-785B472ED1AE}"/>
              </a:ext>
            </a:extLst>
          </p:cNvPr>
          <p:cNvSpPr/>
          <p:nvPr/>
        </p:nvSpPr>
        <p:spPr>
          <a:xfrm>
            <a:off x="838200" y="3583305"/>
            <a:ext cx="9500616" cy="10789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2000" dirty="0">
                <a:latin typeface="UD デジタル 教科書体 N-B" panose="02020700000000000000" pitchFamily="17" charset="-128"/>
                <a:ea typeface="UD デジタル 教科書体 N-B" panose="02020700000000000000" pitchFamily="17" charset="-128"/>
              </a:rPr>
              <a:t>・グループ・スーパービジョンを実施する。</a:t>
            </a:r>
            <a:endParaRPr kumimoji="1" lang="ja-JP" altLang="en-US" sz="2000" dirty="0"/>
          </a:p>
        </p:txBody>
      </p:sp>
      <p:sp>
        <p:nvSpPr>
          <p:cNvPr id="11" name="正方形/長方形 10">
            <a:extLst>
              <a:ext uri="{FF2B5EF4-FFF2-40B4-BE49-F238E27FC236}">
                <a16:creationId xmlns:a16="http://schemas.microsoft.com/office/drawing/2014/main" id="{025DB3D5-C3F7-332E-B036-B8422DB1961E}"/>
              </a:ext>
            </a:extLst>
          </p:cNvPr>
          <p:cNvSpPr/>
          <p:nvPr/>
        </p:nvSpPr>
        <p:spPr>
          <a:xfrm>
            <a:off x="838200" y="4928616"/>
            <a:ext cx="2139696" cy="576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振り返り期</a:t>
            </a:r>
          </a:p>
        </p:txBody>
      </p:sp>
      <p:sp>
        <p:nvSpPr>
          <p:cNvPr id="12" name="正方形/長方形 11">
            <a:extLst>
              <a:ext uri="{FF2B5EF4-FFF2-40B4-BE49-F238E27FC236}">
                <a16:creationId xmlns:a16="http://schemas.microsoft.com/office/drawing/2014/main" id="{E16045E5-2B9E-F92A-3C8E-3EE240D9BAE4}"/>
              </a:ext>
            </a:extLst>
          </p:cNvPr>
          <p:cNvSpPr/>
          <p:nvPr/>
        </p:nvSpPr>
        <p:spPr>
          <a:xfrm>
            <a:off x="838200" y="5399532"/>
            <a:ext cx="9500616" cy="10789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2000" dirty="0">
                <a:latin typeface="UD デジタル 教科書体 N-B" panose="02020700000000000000" pitchFamily="17" charset="-128"/>
                <a:ea typeface="UD デジタル 教科書体 N-B" panose="02020700000000000000" pitchFamily="17" charset="-128"/>
              </a:rPr>
              <a:t>・グループスーパービジョンの内容について、</a:t>
            </a:r>
            <a:r>
              <a:rPr lang="en-US" altLang="ja-JP" sz="2000" dirty="0">
                <a:solidFill>
                  <a:srgbClr val="FF0000"/>
                </a:solidFill>
                <a:latin typeface="UD デジタル 教科書体 N-B" panose="02020700000000000000" pitchFamily="17" charset="-128"/>
                <a:ea typeface="UD デジタル 教科書体 N-B" panose="02020700000000000000" pitchFamily="17" charset="-128"/>
              </a:rPr>
              <a:t>1</a:t>
            </a:r>
            <a:r>
              <a:rPr lang="ja-JP" altLang="en-US" sz="2000" dirty="0">
                <a:solidFill>
                  <a:srgbClr val="FF0000"/>
                </a:solidFill>
                <a:latin typeface="UD デジタル 教科書体 N-B" panose="02020700000000000000" pitchFamily="17" charset="-128"/>
                <a:ea typeface="UD デジタル 教科書体 N-B" panose="02020700000000000000" pitchFamily="17" charset="-128"/>
              </a:rPr>
              <a:t>対</a:t>
            </a:r>
            <a:r>
              <a:rPr lang="en-US" altLang="ja-JP" sz="2000" dirty="0">
                <a:solidFill>
                  <a:srgbClr val="FF0000"/>
                </a:solidFill>
                <a:latin typeface="UD デジタル 教科書体 N-B" panose="02020700000000000000" pitchFamily="17" charset="-128"/>
                <a:ea typeface="UD デジタル 教科書体 N-B" panose="02020700000000000000" pitchFamily="17" charset="-128"/>
              </a:rPr>
              <a:t>1</a:t>
            </a:r>
            <a:r>
              <a:rPr lang="ja-JP" altLang="en-US" sz="2000" dirty="0">
                <a:latin typeface="UD デジタル 教科書体 N-B" panose="02020700000000000000" pitchFamily="17" charset="-128"/>
                <a:ea typeface="UD デジタル 教科書体 N-B" panose="02020700000000000000" pitchFamily="17" charset="-128"/>
              </a:rPr>
              <a:t>で振り返りを実施。</a:t>
            </a:r>
            <a:endParaRPr lang="en-US" altLang="ja-JP" sz="2000" dirty="0">
              <a:latin typeface="UD デジタル 教科書体 N-B" panose="02020700000000000000" pitchFamily="17" charset="-128"/>
              <a:ea typeface="UD デジタル 教科書体 N-B" panose="02020700000000000000" pitchFamily="17" charset="-128"/>
            </a:endParaRPr>
          </a:p>
          <a:p>
            <a:r>
              <a:rPr kumimoji="1" lang="ja-JP" altLang="en-US" sz="2000" dirty="0">
                <a:latin typeface="UD デジタル 教科書体 N-B" panose="02020700000000000000" pitchFamily="17" charset="-128"/>
                <a:ea typeface="UD デジタル 教科書体 N-B" panose="02020700000000000000" pitchFamily="17" charset="-128"/>
              </a:rPr>
              <a:t>・</a:t>
            </a:r>
            <a:r>
              <a:rPr kumimoji="1" lang="ja-JP" altLang="en-US" sz="2000" dirty="0">
                <a:solidFill>
                  <a:srgbClr val="FF0000"/>
                </a:solidFill>
                <a:latin typeface="UD デジタル 教科書体 N-B" panose="02020700000000000000" pitchFamily="17" charset="-128"/>
                <a:ea typeface="UD デジタル 教科書体 N-B" panose="02020700000000000000" pitchFamily="17" charset="-128"/>
              </a:rPr>
              <a:t>傾聴を基本としたＳＶの要素を意識</a:t>
            </a:r>
            <a:r>
              <a:rPr kumimoji="1" lang="ja-JP" altLang="en-US" sz="2000" dirty="0">
                <a:latin typeface="UD デジタル 教科書体 N-B" panose="02020700000000000000" pitchFamily="17" charset="-128"/>
                <a:ea typeface="UD デジタル 教科書体 N-B" panose="02020700000000000000" pitchFamily="17" charset="-128"/>
              </a:rPr>
              <a:t>して実施。</a:t>
            </a:r>
            <a:endParaRPr kumimoji="1" lang="ja-JP" altLang="en-US" sz="2000" dirty="0"/>
          </a:p>
        </p:txBody>
      </p:sp>
      <p:sp>
        <p:nvSpPr>
          <p:cNvPr id="13" name="矢印: 下 12">
            <a:extLst>
              <a:ext uri="{FF2B5EF4-FFF2-40B4-BE49-F238E27FC236}">
                <a16:creationId xmlns:a16="http://schemas.microsoft.com/office/drawing/2014/main" id="{100F75D6-D109-815D-334B-2C8616D1669C}"/>
              </a:ext>
            </a:extLst>
          </p:cNvPr>
          <p:cNvSpPr/>
          <p:nvPr/>
        </p:nvSpPr>
        <p:spPr>
          <a:xfrm>
            <a:off x="1389888" y="2768346"/>
            <a:ext cx="1069848" cy="2606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749A25CA-4B19-187F-193D-4E9458131145}"/>
              </a:ext>
            </a:extLst>
          </p:cNvPr>
          <p:cNvSpPr/>
          <p:nvPr/>
        </p:nvSpPr>
        <p:spPr>
          <a:xfrm>
            <a:off x="1373124" y="4668012"/>
            <a:ext cx="1069848" cy="2606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EDC3CF8-A9DE-2C0D-9017-7D144D6F12A1}"/>
              </a:ext>
            </a:extLst>
          </p:cNvPr>
          <p:cNvSpPr txBox="1"/>
          <p:nvPr/>
        </p:nvSpPr>
        <p:spPr>
          <a:xfrm>
            <a:off x="664464" y="6550223"/>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14472755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5F6B-9D8D-0C62-59F6-61B6D18C9CEC}"/>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F9561EE6-6D62-D267-C289-45B478C674B5}"/>
              </a:ext>
            </a:extLst>
          </p:cNvPr>
          <p:cNvSpPr/>
          <p:nvPr/>
        </p:nvSpPr>
        <p:spPr>
          <a:xfrm>
            <a:off x="495299" y="352425"/>
            <a:ext cx="1724025" cy="800100"/>
          </a:xfrm>
          <a:prstGeom prst="roundRect">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dirty="0">
                <a:latin typeface="UD デジタル 教科書体 NK-B" panose="02020700000000000000" pitchFamily="18" charset="-128"/>
                <a:ea typeface="UD デジタル 教科書体 NK-B" panose="02020700000000000000" pitchFamily="18" charset="-128"/>
              </a:rPr>
              <a:t>演習</a:t>
            </a:r>
            <a:r>
              <a:rPr lang="ja-JP" altLang="en-US" sz="2800" dirty="0">
                <a:latin typeface="UD デジタル 教科書体 NK-B" panose="02020700000000000000" pitchFamily="18" charset="-128"/>
                <a:ea typeface="UD デジタル 教科書体 NK-B" panose="02020700000000000000" pitchFamily="18" charset="-128"/>
              </a:rPr>
              <a:t>３</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6" name="スライド番号プレースホルダー 2">
            <a:extLst>
              <a:ext uri="{FF2B5EF4-FFF2-40B4-BE49-F238E27FC236}">
                <a16:creationId xmlns:a16="http://schemas.microsoft.com/office/drawing/2014/main" id="{213ADFDA-297E-9622-BDE1-8D0E4488051C}"/>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F3B481DC-278A-4608-9522-D74FCC6EF853}"/>
              </a:ext>
            </a:extLst>
          </p:cNvPr>
          <p:cNvSpPr/>
          <p:nvPr/>
        </p:nvSpPr>
        <p:spPr>
          <a:xfrm>
            <a:off x="3105150" y="352425"/>
            <a:ext cx="6162675" cy="79057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400" dirty="0">
                <a:latin typeface="UD デジタル 教科書体 NK-B" panose="02020700000000000000" pitchFamily="18" charset="-128"/>
                <a:ea typeface="UD デジタル 教科書体 NK-B" panose="02020700000000000000" pitchFamily="18" charset="-128"/>
              </a:rPr>
              <a:t>グループスーパービジョン</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8" name="正方形/長方形 7">
            <a:extLst>
              <a:ext uri="{FF2B5EF4-FFF2-40B4-BE49-F238E27FC236}">
                <a16:creationId xmlns:a16="http://schemas.microsoft.com/office/drawing/2014/main" id="{B9FC86B2-E394-3C57-1736-C62C3E61B568}"/>
              </a:ext>
            </a:extLst>
          </p:cNvPr>
          <p:cNvSpPr/>
          <p:nvPr/>
        </p:nvSpPr>
        <p:spPr>
          <a:xfrm>
            <a:off x="885825" y="1266825"/>
            <a:ext cx="10258425" cy="53816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kumimoji="1" lang="ja-JP" altLang="en-US" dirty="0">
                <a:latin typeface="UD デジタル 教科書体 NK-B" panose="02020700000000000000" pitchFamily="18" charset="-128"/>
                <a:ea typeface="UD デジタル 教科書体 NK-B" panose="02020700000000000000" pitchFamily="18" charset="-128"/>
              </a:rPr>
              <a:t>あなた（フクシマさん）は、イワキさんの話を聞いて、地域で行われるグループスーパービジョンの事前準備で事例の整理をして、もらいたいアイディアを一緒に考えます。</a:t>
            </a:r>
          </a:p>
          <a:p>
            <a:pPr>
              <a:lnSpc>
                <a:spcPct val="150000"/>
              </a:lnSpc>
            </a:pPr>
            <a:r>
              <a:rPr kumimoji="1" lang="ja-JP" altLang="en-US" dirty="0">
                <a:latin typeface="UD デジタル 教科書体 NK-B" panose="02020700000000000000" pitchFamily="18" charset="-128"/>
                <a:ea typeface="UD デジタル 教科書体 NK-B" panose="02020700000000000000" pitchFamily="18" charset="-128"/>
              </a:rPr>
              <a:t>・イワキさんの相談に対して、スーパービジョンが行われることは了承済み。</a:t>
            </a:r>
          </a:p>
          <a:p>
            <a:pPr>
              <a:lnSpc>
                <a:spcPct val="150000"/>
              </a:lnSpc>
            </a:pPr>
            <a:r>
              <a:rPr kumimoji="1" lang="ja-JP" altLang="en-US" dirty="0">
                <a:latin typeface="UD デジタル 教科書体 NK-B" panose="02020700000000000000" pitchFamily="18" charset="-128"/>
                <a:ea typeface="UD デジタル 教科書体 NK-B" panose="02020700000000000000" pitchFamily="18" charset="-128"/>
              </a:rPr>
              <a:t>・担当を変更する提案は禁句。</a:t>
            </a:r>
            <a:endParaRPr kumimoji="1"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pP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pPr>
            <a:r>
              <a:rPr kumimoji="1" lang="ja-JP" altLang="en-US" dirty="0">
                <a:latin typeface="UD デジタル 教科書体 NK-B" panose="02020700000000000000" pitchFamily="18" charset="-128"/>
                <a:ea typeface="UD デジタル 教科書体 NK-B" panose="02020700000000000000" pitchFamily="18" charset="-128"/>
              </a:rPr>
              <a:t>準備期、実施期、振り返り期のそれぞれのポイントを考えましょう。</a:t>
            </a:r>
            <a:endParaRPr kumimoji="1"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pPr>
            <a:r>
              <a:rPr lang="ja-JP" altLang="en-US" dirty="0">
                <a:latin typeface="UD デジタル 教科書体 NK-B" panose="02020700000000000000" pitchFamily="18" charset="-128"/>
                <a:ea typeface="UD デジタル 教科書体 NK-B" panose="02020700000000000000" pitchFamily="18" charset="-128"/>
              </a:rPr>
              <a:t>特に実施期においては、振り返り参加型、課題焦点型、</a:t>
            </a:r>
            <a:r>
              <a:rPr lang="en-US" altLang="ja-JP" dirty="0">
                <a:latin typeface="UD デジタル 教科書体 NK-B" panose="02020700000000000000" pitchFamily="18" charset="-128"/>
                <a:ea typeface="UD デジタル 教科書体 NK-B" panose="02020700000000000000" pitchFamily="18" charset="-128"/>
              </a:rPr>
              <a:t>GSV</a:t>
            </a:r>
            <a:r>
              <a:rPr lang="ja-JP" altLang="en-US" dirty="0">
                <a:latin typeface="UD デジタル 教科書体 NK-B" panose="02020700000000000000" pitchFamily="18" charset="-128"/>
                <a:ea typeface="UD デジタル 教科書体 NK-B" panose="02020700000000000000" pitchFamily="18" charset="-128"/>
              </a:rPr>
              <a:t>など</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pPr>
            <a:r>
              <a:rPr lang="ja-JP" altLang="en-US" dirty="0">
                <a:latin typeface="UD デジタル 教科書体 NK-B" panose="02020700000000000000" pitchFamily="18" charset="-128"/>
                <a:ea typeface="UD デジタル 教科書体 NK-B" panose="02020700000000000000" pitchFamily="18" charset="-128"/>
              </a:rPr>
              <a:t>どのような手法を用いるのかも考えて場をデザインしてください。</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pPr>
            <a:endParaRPr kumimoji="1"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pPr>
            <a:r>
              <a:rPr lang="ja-JP" altLang="en-US" dirty="0">
                <a:latin typeface="UD デジタル 教科書体 NK-B" panose="02020700000000000000" pitchFamily="18" charset="-128"/>
                <a:ea typeface="UD デジタル 教科書体 NK-B" panose="02020700000000000000" pitchFamily="18" charset="-128"/>
              </a:rPr>
              <a:t>グループ　　４０</a:t>
            </a:r>
            <a:r>
              <a:rPr lang="en-US" altLang="ja-JP" dirty="0">
                <a:latin typeface="UD デジタル 教科書体 NK-B" panose="02020700000000000000" pitchFamily="18" charset="-128"/>
                <a:ea typeface="UD デジタル 教科書体 NK-B" panose="02020700000000000000" pitchFamily="18" charset="-128"/>
              </a:rPr>
              <a:t> </a:t>
            </a:r>
            <a:r>
              <a:rPr lang="ja-JP" altLang="en-US" dirty="0">
                <a:latin typeface="UD デジタル 教科書体 NK-B" panose="02020700000000000000" pitchFamily="18" charset="-128"/>
                <a:ea typeface="UD デジタル 教科書体 NK-B" panose="02020700000000000000" pitchFamily="18" charset="-128"/>
              </a:rPr>
              <a:t>分</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pPr>
            <a:r>
              <a:rPr kumimoji="1" lang="ja-JP" altLang="en-US" dirty="0">
                <a:latin typeface="UD デジタル 教科書体 NK-B" panose="02020700000000000000" pitchFamily="18" charset="-128"/>
                <a:ea typeface="UD デジタル 教科書体 NK-B" panose="02020700000000000000" pitchFamily="18" charset="-128"/>
              </a:rPr>
              <a:t>ロールプレイ　</a:t>
            </a:r>
            <a:r>
              <a:rPr lang="ja-JP" altLang="en-US" dirty="0">
                <a:latin typeface="UD デジタル 教科書体 NK-B" panose="02020700000000000000" pitchFamily="18" charset="-128"/>
                <a:ea typeface="UD デジタル 教科書体 NK-B" panose="02020700000000000000" pitchFamily="18" charset="-128"/>
              </a:rPr>
              <a:t>１０</a:t>
            </a:r>
            <a:r>
              <a:rPr kumimoji="1" lang="ja-JP" altLang="en-US" dirty="0">
                <a:latin typeface="UD デジタル 教科書体 NK-B" panose="02020700000000000000" pitchFamily="18" charset="-128"/>
                <a:ea typeface="UD デジタル 教科書体 NK-B" panose="02020700000000000000" pitchFamily="18" charset="-128"/>
              </a:rPr>
              <a:t>分</a:t>
            </a:r>
            <a:endParaRPr kumimoji="1"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pPr>
            <a:r>
              <a:rPr kumimoji="1" lang="ja-JP" altLang="en-US" dirty="0">
                <a:latin typeface="UD デジタル 教科書体 NK-B" panose="02020700000000000000" pitchFamily="18" charset="-128"/>
                <a:ea typeface="UD デジタル 教科書体 NK-B" panose="02020700000000000000" pitchFamily="18" charset="-128"/>
              </a:rPr>
              <a:t>研修効果測定　</a:t>
            </a:r>
            <a:r>
              <a:rPr kumimoji="1" lang="en-US" altLang="ja-JP" dirty="0">
                <a:latin typeface="UD デジタル 教科書体 NK-B" panose="02020700000000000000" pitchFamily="18" charset="-128"/>
                <a:ea typeface="UD デジタル 教科書体 NK-B" panose="02020700000000000000" pitchFamily="18" charset="-128"/>
              </a:rPr>
              <a:t>5</a:t>
            </a:r>
            <a:r>
              <a:rPr kumimoji="1" lang="ja-JP" altLang="en-US" dirty="0">
                <a:latin typeface="UD デジタル 教科書体 NK-B" panose="02020700000000000000" pitchFamily="18" charset="-128"/>
                <a:ea typeface="UD デジタル 教科書体 NK-B" panose="02020700000000000000" pitchFamily="18" charset="-128"/>
              </a:rPr>
              <a:t>分　　感想共有　　</a:t>
            </a:r>
            <a:r>
              <a:rPr lang="ja-JP" altLang="en-US" dirty="0">
                <a:latin typeface="UD デジタル 教科書体 NK-B" panose="02020700000000000000" pitchFamily="18" charset="-128"/>
                <a:ea typeface="UD デジタル 教科書体 NK-B" panose="02020700000000000000" pitchFamily="18" charset="-128"/>
              </a:rPr>
              <a:t>５</a:t>
            </a:r>
            <a:r>
              <a:rPr kumimoji="1" lang="ja-JP" altLang="en-US" dirty="0">
                <a:latin typeface="UD デジタル 教科書体 NK-B" panose="02020700000000000000" pitchFamily="18" charset="-128"/>
                <a:ea typeface="UD デジタル 教科書体 NK-B" panose="02020700000000000000" pitchFamily="18" charset="-128"/>
              </a:rPr>
              <a:t>分</a:t>
            </a:r>
          </a:p>
        </p:txBody>
      </p:sp>
    </p:spTree>
    <p:extLst>
      <p:ext uri="{BB962C8B-B14F-4D97-AF65-F5344CB8AC3E}">
        <p14:creationId xmlns:p14="http://schemas.microsoft.com/office/powerpoint/2010/main" val="202537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43843A9-9444-45A3-ABC4-969FD5A7DF44}"/>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13</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7172" name="Rectangle 9"/>
          <p:cNvSpPr>
            <a:spLocks noGrp="1" noChangeArrowheads="1"/>
          </p:cNvSpPr>
          <p:nvPr>
            <p:ph type="title" idx="4294967295"/>
          </p:nvPr>
        </p:nvSpPr>
        <p:spPr>
          <a:xfrm>
            <a:off x="996696" y="370183"/>
            <a:ext cx="8496300" cy="646112"/>
          </a:xfrm>
        </p:spPr>
        <p:txBody>
          <a:bodyPr>
            <a:normAutofit fontScale="90000"/>
          </a:bodyPr>
          <a:lstStyle/>
          <a:p>
            <a:pPr eaLnBrk="1" hangingPunct="1"/>
            <a:br>
              <a:rPr lang="en-US" altLang="ja-JP" sz="3600" dirty="0">
                <a:latin typeface="UD デジタル 教科書体 NK-B" panose="02020700000000000000" pitchFamily="18" charset="-128"/>
                <a:ea typeface="UD デジタル 教科書体 NK-B" panose="02020700000000000000" pitchFamily="18" charset="-128"/>
              </a:rPr>
            </a:br>
            <a:r>
              <a:rPr lang="ja-JP" altLang="en-US" sz="3600" dirty="0">
                <a:latin typeface="UD デジタル 教科書体 NK-B" panose="02020700000000000000" pitchFamily="18" charset="-128"/>
                <a:ea typeface="UD デジタル 教科書体 NK-B" panose="02020700000000000000" pitchFamily="18" charset="-128"/>
              </a:rPr>
              <a:t>（３）スーパービジョンの３つの機能</a:t>
            </a:r>
          </a:p>
        </p:txBody>
      </p:sp>
      <p:sp>
        <p:nvSpPr>
          <p:cNvPr id="7182" name="Rectangle 34"/>
          <p:cNvSpPr>
            <a:spLocks noChangeArrowheads="1"/>
          </p:cNvSpPr>
          <p:nvPr/>
        </p:nvSpPr>
        <p:spPr bwMode="auto">
          <a:xfrm>
            <a:off x="1152144" y="1331832"/>
            <a:ext cx="1027785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１　支持的機能</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　スーパーバイザーとスーパーバイジーの</a:t>
            </a:r>
            <a:r>
              <a:rPr lang="ja-JP" altLang="en-US" sz="24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信頼関係を築き、受容的</a:t>
            </a:r>
            <a:endParaRPr lang="en-US" altLang="ja-JP" sz="24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　</a:t>
            </a:r>
            <a:r>
              <a:rPr lang="ja-JP" altLang="en-US" sz="24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関係の中</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で、知識や技術を学べるようバイジーを支えていくこと</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２　教育的機能</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　ソーシャルワークの</a:t>
            </a:r>
            <a:r>
              <a:rPr lang="ja-JP" altLang="en-US" sz="24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価値倫理、専門知識や技術</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を身につけてもらい、</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　業務の遂行を可能なレベルにトレーニングしていくこと</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　</a:t>
            </a:r>
            <a:endParaRPr lang="en-US" altLang="ja-JP" sz="36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３　管理的機能</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　組織の人事管理、運営・経営的管理の意味もあるが、</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　所属している</a:t>
            </a:r>
            <a:r>
              <a:rPr lang="ja-JP" altLang="en-US" sz="24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障がい福祉サービス（事業）の目的（ミッション）を、</a:t>
            </a:r>
            <a:endParaRPr lang="en-US" altLang="ja-JP" sz="24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rPr>
              <a:t>　共有し、実践において一定レベルの水準を求めることが重要。</a:t>
            </a:r>
            <a:endParaRPr lang="en-US" altLang="ja-JP" sz="2400" dirty="0">
              <a:solidFill>
                <a:schemeClr val="tx2"/>
              </a:solidFill>
              <a:highlight>
                <a:srgbClr val="FFFF00"/>
              </a:highlight>
              <a:latin typeface="UD デジタル 教科書体 NK-B" panose="02020700000000000000" pitchFamily="18" charset="-128"/>
              <a:ea typeface="UD デジタル 教科書体 NK-B" panose="02020700000000000000" pitchFamily="18" charset="-128"/>
            </a:endParaRPr>
          </a:p>
        </p:txBody>
      </p:sp>
      <p:sp>
        <p:nvSpPr>
          <p:cNvPr id="2" name="Text Box 15">
            <a:extLst>
              <a:ext uri="{FF2B5EF4-FFF2-40B4-BE49-F238E27FC236}">
                <a16:creationId xmlns:a16="http://schemas.microsoft.com/office/drawing/2014/main" id="{FC8546E7-56E9-F6DB-8F5C-D284BD7BF3A4}"/>
              </a:ext>
            </a:extLst>
          </p:cNvPr>
          <p:cNvSpPr txBox="1">
            <a:spLocks noChangeArrowheads="1"/>
          </p:cNvSpPr>
          <p:nvPr/>
        </p:nvSpPr>
        <p:spPr bwMode="auto">
          <a:xfrm>
            <a:off x="6193536" y="6581001"/>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2945444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C9073-4416-260D-B254-2F962EEC0767}"/>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3AFF94A8-E6E2-499C-3260-053ED8C09952}"/>
              </a:ext>
            </a:extLst>
          </p:cNvPr>
          <p:cNvSpPr>
            <a:spLocks noGrp="1" noChangeArrowheads="1"/>
          </p:cNvSpPr>
          <p:nvPr>
            <p:ph type="ctrTitle"/>
          </p:nvPr>
        </p:nvSpPr>
        <p:spPr>
          <a:xfrm>
            <a:off x="1019175" y="1774825"/>
            <a:ext cx="8334375" cy="825500"/>
          </a:xfrm>
        </p:spPr>
        <p:txBody>
          <a:bodyPr>
            <a:noAutofit/>
          </a:bodyPr>
          <a:lstStyle/>
          <a:p>
            <a:pPr eaLnBrk="1" hangingPunct="1"/>
            <a:r>
              <a:rPr lang="ja-JP" altLang="en-US" sz="2800" dirty="0">
                <a:latin typeface="UD デジタル 教科書体 NK-B" panose="02020700000000000000" pitchFamily="18" charset="-128"/>
                <a:ea typeface="UD デジタル 教科書体 NK-B" panose="02020700000000000000" pitchFamily="18" charset="-128"/>
              </a:rPr>
              <a:t>地域での実践を考える</a:t>
            </a:r>
            <a:endParaRPr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6" name="スライド番号プレースホルダー 5">
            <a:extLst>
              <a:ext uri="{FF2B5EF4-FFF2-40B4-BE49-F238E27FC236}">
                <a16:creationId xmlns:a16="http://schemas.microsoft.com/office/drawing/2014/main" id="{2F3D7DF9-F279-D0D1-08EA-7D661CDAE3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A3C79-1AFD-481B-B685-7933BCD0898B}"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3" name="グラフィックス 2" descr="事業の成長 単色塗りつぶし">
            <a:extLst>
              <a:ext uri="{FF2B5EF4-FFF2-40B4-BE49-F238E27FC236}">
                <a16:creationId xmlns:a16="http://schemas.microsoft.com/office/drawing/2014/main" id="{A7B9D006-BD5C-D7C4-0A84-803F718C3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6925" y="2771775"/>
            <a:ext cx="2381250" cy="2381250"/>
          </a:xfrm>
          <a:prstGeom prst="rect">
            <a:avLst/>
          </a:prstGeom>
        </p:spPr>
      </p:pic>
    </p:spTree>
    <p:extLst>
      <p:ext uri="{BB962C8B-B14F-4D97-AF65-F5344CB8AC3E}">
        <p14:creationId xmlns:p14="http://schemas.microsoft.com/office/powerpoint/2010/main" val="21041485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5DDF5-D0E6-B05C-8C05-D64B1EBF17FE}"/>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8F341F61-8BA9-CF04-4C69-4382BC43A669}"/>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727900F1-1F62-2720-A89E-375C515B107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78DE9A7D-3C65-7FC0-95B1-F8A5E6346B67}"/>
              </a:ext>
            </a:extLst>
          </p:cNvPr>
          <p:cNvSpPr/>
          <p:nvPr/>
        </p:nvSpPr>
        <p:spPr>
          <a:xfrm>
            <a:off x="1457324" y="224482"/>
            <a:ext cx="8524876" cy="6504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地域の相談員が語る実地教育の効果①</a:t>
            </a:r>
          </a:p>
        </p:txBody>
      </p:sp>
      <p:sp>
        <p:nvSpPr>
          <p:cNvPr id="6" name="正方形/長方形 5">
            <a:extLst>
              <a:ext uri="{FF2B5EF4-FFF2-40B4-BE49-F238E27FC236}">
                <a16:creationId xmlns:a16="http://schemas.microsoft.com/office/drawing/2014/main" id="{E7F7FC4D-3E9C-157B-B835-958113B9F613}"/>
              </a:ext>
            </a:extLst>
          </p:cNvPr>
          <p:cNvSpPr/>
          <p:nvPr/>
        </p:nvSpPr>
        <p:spPr>
          <a:xfrm>
            <a:off x="966787" y="984697"/>
            <a:ext cx="10006013" cy="53750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400" u="sng" dirty="0">
                <a:latin typeface="UD デジタル 教科書体 NK-B" panose="02020700000000000000" pitchFamily="18" charset="-128"/>
                <a:ea typeface="UD デジタル 教科書体 NK-B" panose="02020700000000000000" pitchFamily="18" charset="-128"/>
              </a:rPr>
              <a:t>電話やメール </a:t>
            </a:r>
            <a:endParaRPr lang="en-US" altLang="ja-JP" sz="2400" u="sng"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a:t>
            </a:r>
            <a:r>
              <a:rPr lang="ja-JP" altLang="en-US" dirty="0">
                <a:latin typeface="UD デジタル 教科書体 NK-B" panose="02020700000000000000" pitchFamily="18" charset="-128"/>
                <a:ea typeface="UD デジタル 教科書体 NK-B" panose="02020700000000000000" pitchFamily="18" charset="-128"/>
              </a:rPr>
              <a:t>・対応に苦慮するケースについて、今、相談できること。</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endParaRPr lang="en-US" altLang="ja-JP"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sz="2400" u="sng" dirty="0">
                <a:latin typeface="UD デジタル 教科書体 NK-B" panose="02020700000000000000" pitchFamily="18" charset="-128"/>
                <a:ea typeface="UD デジタル 教科書体 NK-B" panose="02020700000000000000" pitchFamily="18" charset="-128"/>
              </a:rPr>
              <a:t>会議や面談等の同行</a:t>
            </a:r>
            <a:endParaRPr lang="en-US" altLang="ja-JP" sz="2400" u="sng"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a:t>
            </a:r>
            <a:r>
              <a:rPr lang="ja-JP" altLang="en-US" dirty="0">
                <a:latin typeface="UD デジタル 教科書体 NK-B" panose="02020700000000000000" pitchFamily="18" charset="-128"/>
                <a:ea typeface="UD デジタル 教科書体 NK-B" panose="02020700000000000000" pitchFamily="18" charset="-128"/>
              </a:rPr>
              <a:t>・会議や面談等をどのように行えばよいか分からない場合に実施 。</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a:t>
            </a:r>
            <a:r>
              <a:rPr lang="ja-JP" altLang="en-US" dirty="0">
                <a:latin typeface="UD デジタル 教科書体 NK-B" panose="02020700000000000000" pitchFamily="18" charset="-128"/>
                <a:ea typeface="UD デジタル 教科書体 NK-B" panose="02020700000000000000" pitchFamily="18" charset="-128"/>
              </a:rPr>
              <a:t>・複数の課題が生じているケースについて、自身の視点と別の視点を得ることや整理すること</a:t>
            </a:r>
            <a:br>
              <a:rPr lang="en-US" altLang="ja-JP" dirty="0">
                <a:latin typeface="UD デジタル 教科書体 NK-B" panose="02020700000000000000" pitchFamily="18" charset="-128"/>
                <a:ea typeface="UD デジタル 教科書体 NK-B" panose="02020700000000000000" pitchFamily="18" charset="-128"/>
              </a:rPr>
            </a:br>
            <a:r>
              <a:rPr lang="ja-JP" altLang="en-US" dirty="0">
                <a:latin typeface="UD デジタル 教科書体 NK-B" panose="02020700000000000000" pitchFamily="18" charset="-128"/>
                <a:ea typeface="UD デジタル 教科書体 NK-B" panose="02020700000000000000" pitchFamily="18" charset="-128"/>
              </a:rPr>
              <a:t>　　　　　　　　が目的の場合もあり。</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endParaRPr lang="en-US" altLang="ja-JP" dirty="0">
              <a:latin typeface="UD デジタル 教科書体 NK-B" panose="02020700000000000000" pitchFamily="18" charset="-128"/>
              <a:ea typeface="UD デジタル 教科書体 NK-B" panose="02020700000000000000" pitchFamily="18" charset="-128"/>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lang="ja-JP" altLang="en-US" dirty="0">
                <a:latin typeface="UD デジタル 教科書体 NK-B" panose="02020700000000000000" pitchFamily="18" charset="-128"/>
                <a:ea typeface="UD デジタル 教科書体 NK-B" panose="02020700000000000000" pitchFamily="18" charset="-128"/>
              </a:rPr>
              <a:t> </a:t>
            </a:r>
            <a:r>
              <a:rPr lang="ja-JP" altLang="en-US" sz="2400" u="sng" dirty="0">
                <a:latin typeface="UD デジタル 教科書体 NK-B" panose="02020700000000000000" pitchFamily="18" charset="-128"/>
                <a:ea typeface="UD デジタル 教科書体 NK-B" panose="02020700000000000000" pitchFamily="18" charset="-128"/>
              </a:rPr>
              <a:t>事業所巡回</a:t>
            </a:r>
            <a:endParaRPr lang="en-US" altLang="ja-JP" u="sng"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a:t>
            </a:r>
            <a:r>
              <a:rPr lang="ja-JP" altLang="en-US" dirty="0">
                <a:latin typeface="UD デジタル 教科書体 NK-B" panose="02020700000000000000" pitchFamily="18" charset="-128"/>
                <a:ea typeface="UD デジタル 教科書体 NK-B" panose="02020700000000000000" pitchFamily="18" charset="-128"/>
              </a:rPr>
              <a:t>・他の相談員がいる場合に遠慮してしまう質問でもできる。</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a:t>
            </a:r>
            <a:r>
              <a:rPr lang="ja-JP" altLang="en-US" dirty="0">
                <a:latin typeface="UD デジタル 教科書体 NK-B" panose="02020700000000000000" pitchFamily="18" charset="-128"/>
                <a:ea typeface="UD デジタル 教科書体 NK-B" panose="02020700000000000000" pitchFamily="18" charset="-128"/>
              </a:rPr>
              <a:t>・事業所運営について、加算、人員配置、人材確保、母体法人との関係等の</a:t>
            </a:r>
            <a:br>
              <a:rPr lang="en-US" altLang="ja-JP" dirty="0">
                <a:latin typeface="UD デジタル 教科書体 NK-B" panose="02020700000000000000" pitchFamily="18" charset="-128"/>
                <a:ea typeface="UD デジタル 教科書体 NK-B" panose="02020700000000000000" pitchFamily="18" charset="-128"/>
              </a:rPr>
            </a:br>
            <a:r>
              <a:rPr lang="ja-JP" altLang="en-US" dirty="0">
                <a:latin typeface="UD デジタル 教科書体 NK-B" panose="02020700000000000000" pitchFamily="18" charset="-128"/>
                <a:ea typeface="UD デジタル 教科書体 NK-B" panose="02020700000000000000" pitchFamily="18" charset="-128"/>
              </a:rPr>
              <a:t>　　　　　　　　事業所固有の話題について相談できる。</a:t>
            </a:r>
            <a:endParaRPr kumimoji="1" lang="ja-JP" altLang="en-US" sz="18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3672897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8B12B-6CD9-7D70-687D-1D933E223CD5}"/>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6E10E4E-96A9-79DC-B2B6-A60CBA9F3BCD}"/>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477831E0-91A2-1D0E-F0E4-46ACBF62404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BA9C0D3C-9296-3217-AA1C-99BFCF54B81A}"/>
              </a:ext>
            </a:extLst>
          </p:cNvPr>
          <p:cNvSpPr/>
          <p:nvPr/>
        </p:nvSpPr>
        <p:spPr>
          <a:xfrm>
            <a:off x="1457324" y="224482"/>
            <a:ext cx="8524876" cy="6504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地域の相談員が語る実地教育の効果②</a:t>
            </a:r>
          </a:p>
        </p:txBody>
      </p:sp>
      <p:sp>
        <p:nvSpPr>
          <p:cNvPr id="6" name="正方形/長方形 5">
            <a:extLst>
              <a:ext uri="{FF2B5EF4-FFF2-40B4-BE49-F238E27FC236}">
                <a16:creationId xmlns:a16="http://schemas.microsoft.com/office/drawing/2014/main" id="{B3FB184B-6AFF-A50E-549F-B231EE81C7F0}"/>
              </a:ext>
            </a:extLst>
          </p:cNvPr>
          <p:cNvSpPr/>
          <p:nvPr/>
        </p:nvSpPr>
        <p:spPr>
          <a:xfrm>
            <a:off x="966787" y="984697"/>
            <a:ext cx="10006013" cy="54351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1" lang="ja-JP" altLang="en-US" sz="24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スーパービジョン（多くの場合、グループスーパービジョン）</a:t>
            </a:r>
            <a:endParaRPr kumimoji="1" lang="en-US" altLang="ja-JP" sz="24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R="0" lvl="0" algn="l" defTabSz="914400" rtl="0" eaLnBrk="1" fontAlgn="auto" latinLnBrk="0" hangingPunct="1">
              <a:lnSpc>
                <a:spcPct val="150000"/>
              </a:lnSpc>
              <a:spcBef>
                <a:spcPts val="0"/>
              </a:spcBef>
              <a:spcAft>
                <a:spcPts val="0"/>
              </a:spcAft>
              <a:buClrTx/>
              <a:buSzTx/>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自身の思いつかないようなアイディアが出ること。（事例提供者）</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 </a:t>
            </a:r>
            <a:r>
              <a:rPr lang="ja-JP" altLang="en-US" dirty="0">
                <a:latin typeface="UD デジタル 教科書体 NK-B" panose="02020700000000000000" pitchFamily="18" charset="-128"/>
                <a:ea typeface="UD デジタル 教科書体 NK-B" panose="02020700000000000000" pitchFamily="18" charset="-128"/>
              </a:rPr>
              <a:t>自身やケースの振り返りの機会になる。（事例提供者）</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 </a:t>
            </a:r>
            <a:r>
              <a:rPr lang="ja-JP" altLang="en-US" dirty="0">
                <a:latin typeface="UD デジタル 教科書体 NK-B" panose="02020700000000000000" pitchFamily="18" charset="-128"/>
                <a:ea typeface="UD デジタル 教科書体 NK-B" panose="02020700000000000000" pitchFamily="18" charset="-128"/>
              </a:rPr>
              <a:t>視点が広がる。（事例提供者）</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 </a:t>
            </a:r>
            <a:r>
              <a:rPr lang="ja-JP" altLang="en-US" dirty="0">
                <a:latin typeface="UD デジタル 教科書体 NK-B" panose="02020700000000000000" pitchFamily="18" charset="-128"/>
                <a:ea typeface="UD デジタル 教科書体 NK-B" panose="02020700000000000000" pitchFamily="18" charset="-128"/>
              </a:rPr>
              <a:t>自身の悩んでいる点について、多数のアイディアが出てきて嬉しい。</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a:t>
            </a:r>
            <a:r>
              <a:rPr lang="ja-JP" altLang="en-US" dirty="0">
                <a:latin typeface="UD デジタル 教科書体 NK-B" panose="02020700000000000000" pitchFamily="18" charset="-128"/>
                <a:ea typeface="UD デジタル 教科書体 NK-B" panose="02020700000000000000" pitchFamily="18" charset="-128"/>
              </a:rPr>
              <a:t>　「ワクワクする」「楽しい」。</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lang="en-US" altLang="ja-JP" dirty="0">
                <a:latin typeface="UD デジタル 教科書体 NK-B" panose="02020700000000000000" pitchFamily="18" charset="-128"/>
                <a:ea typeface="UD デジタル 教科書体 NK-B" panose="02020700000000000000" pitchFamily="18" charset="-128"/>
              </a:rPr>
              <a:t>	• </a:t>
            </a:r>
            <a:r>
              <a:rPr lang="ja-JP" altLang="en-US" dirty="0">
                <a:latin typeface="UD デジタル 教科書体 NK-B" panose="02020700000000000000" pitchFamily="18" charset="-128"/>
                <a:ea typeface="UD デジタル 教科書体 NK-B" panose="02020700000000000000" pitchFamily="18" charset="-128"/>
              </a:rPr>
              <a:t>相談員の離職への対応策としての効果を話す相談員も。</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endPar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1" lang="ja-JP" altLang="en-US" sz="24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事例検討会</a:t>
            </a: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p>
          <a:p>
            <a:pPr marR="0" lvl="0" algn="l" defTabSz="914400" rtl="0" eaLnBrk="1" fontAlgn="auto" latinLnBrk="0" hangingPunct="1">
              <a:lnSpc>
                <a:spcPct val="150000"/>
              </a:lnSpc>
              <a:spcBef>
                <a:spcPts val="0"/>
              </a:spcBef>
              <a:spcAft>
                <a:spcPts val="0"/>
              </a:spcAft>
              <a:buClrTx/>
              <a:buSzTx/>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多くの相談員が参加するので、横のつながりができる。</a:t>
            </a:r>
            <a:endPar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R="0" lvl="0" algn="l" defTabSz="914400" rtl="0" eaLnBrk="1" fontAlgn="auto" latinLnBrk="0" hangingPunct="1">
              <a:lnSpc>
                <a:spcPct val="150000"/>
              </a:lnSpc>
              <a:spcBef>
                <a:spcPts val="0"/>
              </a:spcBef>
              <a:spcAft>
                <a:spcPts val="0"/>
              </a:spcAft>
              <a:buClrTx/>
              <a:buSzTx/>
              <a:tabLst/>
              <a:defRPr/>
            </a:pPr>
            <a:r>
              <a:rPr lang="en-US" altLang="ja-JP"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　相談支援のプロセスや地域の資源が確認できる。</a:t>
            </a:r>
            <a:endPar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40769794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E5561-22D2-A214-96C1-D686D38A4E66}"/>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CF58AB4-E082-9940-EB1A-4B737A30DED1}"/>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9CF2FC39-6AFE-8F8A-1B5E-F6573E488029}"/>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2D13DE0-49BD-8B4E-36E0-9DC888817999}"/>
              </a:ext>
            </a:extLst>
          </p:cNvPr>
          <p:cNvSpPr/>
          <p:nvPr/>
        </p:nvSpPr>
        <p:spPr>
          <a:xfrm>
            <a:off x="1457322" y="417845"/>
            <a:ext cx="9544051" cy="6504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地域の相談員が語る実地教育従事者に必要なコンピテンシー</a:t>
            </a:r>
          </a:p>
        </p:txBody>
      </p:sp>
      <p:sp>
        <p:nvSpPr>
          <p:cNvPr id="6" name="正方形/長方形 5">
            <a:extLst>
              <a:ext uri="{FF2B5EF4-FFF2-40B4-BE49-F238E27FC236}">
                <a16:creationId xmlns:a16="http://schemas.microsoft.com/office/drawing/2014/main" id="{D93CE9D8-705D-D8B2-BCE2-C2739DC633C9}"/>
              </a:ext>
            </a:extLst>
          </p:cNvPr>
          <p:cNvSpPr/>
          <p:nvPr/>
        </p:nvSpPr>
        <p:spPr>
          <a:xfrm>
            <a:off x="1543047" y="1287585"/>
            <a:ext cx="9372602" cy="30368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1" lang="ja-JP" altLang="en-US" sz="2400" b="0" i="0" u="sng"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どのコンピテンシーが重要？ ⇒ 「全て」</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sz="20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なかでも、態度・価値観を指摘する者が多い傾向にあった。</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sz="20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共感する姿勢や相談員を理解する姿勢を取ってもらうことで、知識や技術が</a:t>
            </a:r>
            <a:br>
              <a:rPr kumimoji="1" lang="en-US" altLang="ja-JP" sz="20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br>
            <a:r>
              <a:rPr kumimoji="1" lang="ja-JP" altLang="en-US" sz="20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頭に入ってくると話す人も。</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ja-JP" altLang="en-US" sz="20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多くの地域の相談員は実地教育従事者をモデル、目標と表現していた。</a:t>
            </a:r>
          </a:p>
        </p:txBody>
      </p:sp>
      <p:sp>
        <p:nvSpPr>
          <p:cNvPr id="5" name="四角形: 角を丸くする 4">
            <a:extLst>
              <a:ext uri="{FF2B5EF4-FFF2-40B4-BE49-F238E27FC236}">
                <a16:creationId xmlns:a16="http://schemas.microsoft.com/office/drawing/2014/main" id="{2D407D5E-F640-A2C1-623E-C922F23E79ED}"/>
              </a:ext>
            </a:extLst>
          </p:cNvPr>
          <p:cNvSpPr/>
          <p:nvPr/>
        </p:nvSpPr>
        <p:spPr>
          <a:xfrm>
            <a:off x="1724025" y="4543776"/>
            <a:ext cx="8743950" cy="164621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2000" dirty="0">
                <a:latin typeface="UD デジタル 教科書体 NK-B" panose="02020700000000000000" pitchFamily="18" charset="-128"/>
                <a:ea typeface="UD デジタル 教科書体 NK-B" panose="02020700000000000000" pitchFamily="18" charset="-128"/>
              </a:rPr>
              <a:t>一方、共感する姿勢や相談員を理解する姿勢が持てる背景には、</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自らの失敗した経験等が下敷きになるとも考えられる。</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また、必ずしも知識や 技術を持っている必要はない。</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つまり、</a:t>
            </a:r>
            <a:r>
              <a:rPr lang="ja-JP" altLang="en-US" sz="2400" u="sng" dirty="0">
                <a:solidFill>
                  <a:srgbClr val="FF0000"/>
                </a:solidFill>
                <a:latin typeface="UD デジタル 教科書体 NK-B" panose="02020700000000000000" pitchFamily="18" charset="-128"/>
                <a:ea typeface="UD デジタル 教科書体 NK-B" panose="02020700000000000000" pitchFamily="18" charset="-128"/>
              </a:rPr>
              <a:t>実地教育従事者がスーパーマン である必要はない。 </a:t>
            </a:r>
            <a:endParaRPr kumimoji="1" lang="ja-JP" altLang="en-US" u="sng"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1595485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EB431-7BFC-2302-173D-1B12B856DD02}"/>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75633FDF-90BD-A1BE-A3BA-AB253A25101C}"/>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3508331F-F15B-3D82-5D8B-E2FDEF9F817B}"/>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5456ED00-E0BA-BCA5-E950-7C34D70036DC}"/>
              </a:ext>
            </a:extLst>
          </p:cNvPr>
          <p:cNvSpPr/>
          <p:nvPr/>
        </p:nvSpPr>
        <p:spPr>
          <a:xfrm>
            <a:off x="1457324" y="224482"/>
            <a:ext cx="8524876" cy="650410"/>
          </a:xfrm>
          <a:prstGeom prst="rect">
            <a:avLst/>
          </a:prstGeom>
          <a:noFill/>
          <a:ln w="38100"/>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１層目、２層目の視点</a:t>
            </a:r>
          </a:p>
        </p:txBody>
      </p:sp>
      <p:pic>
        <p:nvPicPr>
          <p:cNvPr id="5" name="図 4">
            <a:extLst>
              <a:ext uri="{FF2B5EF4-FFF2-40B4-BE49-F238E27FC236}">
                <a16:creationId xmlns:a16="http://schemas.microsoft.com/office/drawing/2014/main" id="{4057C487-0ED2-CA07-D8A4-641098D42BA4}"/>
              </a:ext>
            </a:extLst>
          </p:cNvPr>
          <p:cNvPicPr>
            <a:picLocks noChangeAspect="1"/>
          </p:cNvPicPr>
          <p:nvPr/>
        </p:nvPicPr>
        <p:blipFill>
          <a:blip r:embed="rId2"/>
          <a:stretch>
            <a:fillRect/>
          </a:stretch>
        </p:blipFill>
        <p:spPr>
          <a:xfrm>
            <a:off x="1137536" y="1103229"/>
            <a:ext cx="10050278" cy="5334744"/>
          </a:xfrm>
          <a:prstGeom prst="rect">
            <a:avLst/>
          </a:prstGeom>
        </p:spPr>
      </p:pic>
    </p:spTree>
    <p:extLst>
      <p:ext uri="{BB962C8B-B14F-4D97-AF65-F5344CB8AC3E}">
        <p14:creationId xmlns:p14="http://schemas.microsoft.com/office/powerpoint/2010/main" val="40065167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7DAF5-3EB9-DDD2-B0E5-8EDFCFE9D9EF}"/>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4730BB44-E60F-E882-38AC-9E3C68405E32}"/>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AD638767-33AB-F37E-1BEA-9369C4F9B667}"/>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85262CEE-6DBA-53C7-264E-FB0B0B744E9A}"/>
              </a:ext>
            </a:extLst>
          </p:cNvPr>
          <p:cNvSpPr/>
          <p:nvPr/>
        </p:nvSpPr>
        <p:spPr>
          <a:xfrm>
            <a:off x="1457324" y="224482"/>
            <a:ext cx="8524876" cy="650410"/>
          </a:xfrm>
          <a:prstGeom prst="rect">
            <a:avLst/>
          </a:prstGeom>
          <a:noFill/>
          <a:ln w="38100"/>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３層目の視点</a:t>
            </a:r>
          </a:p>
        </p:txBody>
      </p:sp>
      <p:pic>
        <p:nvPicPr>
          <p:cNvPr id="6" name="図 5">
            <a:extLst>
              <a:ext uri="{FF2B5EF4-FFF2-40B4-BE49-F238E27FC236}">
                <a16:creationId xmlns:a16="http://schemas.microsoft.com/office/drawing/2014/main" id="{82B2E9E9-7BBD-AC3E-B1D2-EF6AF3272F98}"/>
              </a:ext>
            </a:extLst>
          </p:cNvPr>
          <p:cNvPicPr>
            <a:picLocks noChangeAspect="1"/>
          </p:cNvPicPr>
          <p:nvPr/>
        </p:nvPicPr>
        <p:blipFill>
          <a:blip r:embed="rId2"/>
          <a:stretch>
            <a:fillRect/>
          </a:stretch>
        </p:blipFill>
        <p:spPr>
          <a:xfrm>
            <a:off x="1085850" y="961647"/>
            <a:ext cx="9673324" cy="5524938"/>
          </a:xfrm>
          <a:prstGeom prst="rect">
            <a:avLst/>
          </a:prstGeom>
        </p:spPr>
      </p:pic>
    </p:spTree>
    <p:extLst>
      <p:ext uri="{BB962C8B-B14F-4D97-AF65-F5344CB8AC3E}">
        <p14:creationId xmlns:p14="http://schemas.microsoft.com/office/powerpoint/2010/main" val="1075377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3970F-E8F7-65EB-974A-69A7B96ACF9F}"/>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0827BF2-2C9D-D652-B69B-87E05891E27A}"/>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1E8BDEDF-DB64-4EDF-3C54-B6083223521B}"/>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D0E2C64A-CF9D-B2C6-82FA-BB5E87C5E7A8}"/>
              </a:ext>
            </a:extLst>
          </p:cNvPr>
          <p:cNvSpPr/>
          <p:nvPr/>
        </p:nvSpPr>
        <p:spPr>
          <a:xfrm>
            <a:off x="1457324" y="435440"/>
            <a:ext cx="8524876" cy="650410"/>
          </a:xfrm>
          <a:prstGeom prst="rect">
            <a:avLst/>
          </a:prstGeom>
          <a:noFill/>
          <a:ln w="38100"/>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想定される役割</a:t>
            </a:r>
          </a:p>
        </p:txBody>
      </p:sp>
      <p:pic>
        <p:nvPicPr>
          <p:cNvPr id="5" name="図 4">
            <a:extLst>
              <a:ext uri="{FF2B5EF4-FFF2-40B4-BE49-F238E27FC236}">
                <a16:creationId xmlns:a16="http://schemas.microsoft.com/office/drawing/2014/main" id="{34660568-300B-D92F-F98C-330E8E545004}"/>
              </a:ext>
            </a:extLst>
          </p:cNvPr>
          <p:cNvPicPr>
            <a:picLocks noChangeAspect="1"/>
          </p:cNvPicPr>
          <p:nvPr/>
        </p:nvPicPr>
        <p:blipFill>
          <a:blip r:embed="rId2"/>
          <a:stretch>
            <a:fillRect/>
          </a:stretch>
        </p:blipFill>
        <p:spPr>
          <a:xfrm>
            <a:off x="1019415" y="1471328"/>
            <a:ext cx="10550312" cy="4386547"/>
          </a:xfrm>
          <a:prstGeom prst="rect">
            <a:avLst/>
          </a:prstGeom>
        </p:spPr>
      </p:pic>
    </p:spTree>
    <p:extLst>
      <p:ext uri="{BB962C8B-B14F-4D97-AF65-F5344CB8AC3E}">
        <p14:creationId xmlns:p14="http://schemas.microsoft.com/office/powerpoint/2010/main" val="21538174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6732DE-93AA-1692-D5E2-C8A9D7A756D0}"/>
              </a:ext>
            </a:extLst>
          </p:cNvPr>
          <p:cNvSpPr>
            <a:spLocks noGrp="1"/>
          </p:cNvSpPr>
          <p:nvPr>
            <p:ph type="title"/>
          </p:nvPr>
        </p:nvSpPr>
        <p:spPr>
          <a:xfrm>
            <a:off x="1114424" y="325437"/>
            <a:ext cx="2238375" cy="711200"/>
          </a:xfrm>
        </p:spPr>
        <p:txBody>
          <a:bodyPr>
            <a:normAutofit/>
          </a:bodyPr>
          <a:lstStyle/>
          <a:p>
            <a:r>
              <a:rPr lang="ja-JP" altLang="en-US" dirty="0">
                <a:latin typeface="UD デジタル 教科書体 NK-B" panose="02020700000000000000" pitchFamily="18" charset="-128"/>
                <a:ea typeface="UD デジタル 教科書体 NK-B" panose="02020700000000000000" pitchFamily="18" charset="-128"/>
              </a:rPr>
              <a:t>まとめ</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8BCE588B-21F8-D14D-9A56-7F504B590E9D}"/>
              </a:ext>
            </a:extLst>
          </p:cNvPr>
          <p:cNvSpPr>
            <a:spLocks noGrp="1"/>
          </p:cNvSpPr>
          <p:nvPr>
            <p:ph idx="1"/>
          </p:nvPr>
        </p:nvSpPr>
        <p:spPr>
          <a:xfrm>
            <a:off x="838200" y="1530350"/>
            <a:ext cx="10515600" cy="4351338"/>
          </a:xfrm>
        </p:spPr>
        <p:txBody>
          <a:bodyPr>
            <a:normAutofit/>
          </a:bodyPr>
          <a:lstStyle/>
          <a:p>
            <a:pPr>
              <a:lnSpc>
                <a:spcPct val="150000"/>
              </a:lnSpc>
              <a:buFont typeface="Wingdings" panose="05000000000000000000" pitchFamily="2" charset="2"/>
              <a:buChar char="ü"/>
            </a:pPr>
            <a:r>
              <a:rPr lang="ja-JP" altLang="en-US" sz="3200" u="sng" dirty="0">
                <a:latin typeface="UD デジタル 教科書体 NK-B" panose="02020700000000000000" pitchFamily="18" charset="-128"/>
                <a:ea typeface="UD デジタル 教科書体 NK-B" panose="02020700000000000000" pitchFamily="18" charset="-128"/>
              </a:rPr>
              <a:t>実地教育にはどのような形態や方法があるのか？</a:t>
            </a:r>
            <a:endParaRPr lang="en-US" altLang="ja-JP" sz="3200" u="sng"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ü"/>
            </a:pPr>
            <a:r>
              <a:rPr lang="ja-JP" altLang="en-US" sz="3200" u="sng" dirty="0">
                <a:latin typeface="UD デジタル 教科書体 NK-B" panose="02020700000000000000" pitchFamily="18" charset="-128"/>
                <a:ea typeface="UD デジタル 教科書体 NK-B" panose="02020700000000000000" pitchFamily="18" charset="-128"/>
              </a:rPr>
              <a:t>実地教育ではどのような振る舞い方をすればよいのか？</a:t>
            </a:r>
            <a:endParaRPr lang="en-US" altLang="ja-JP" sz="3200" u="sng" dirty="0">
              <a:latin typeface="UD デジタル 教科書体 NK-B" panose="02020700000000000000" pitchFamily="18" charset="-128"/>
              <a:ea typeface="UD デジタル 教科書体 NK-B" panose="02020700000000000000" pitchFamily="18" charset="-128"/>
            </a:endParaRPr>
          </a:p>
          <a:p>
            <a:pPr marL="0" indent="0">
              <a:lnSpc>
                <a:spcPct val="150000"/>
              </a:lnSpc>
              <a:buNone/>
            </a:pPr>
            <a:r>
              <a:rPr lang="en-US" altLang="ja-JP" sz="32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K-B" panose="02020700000000000000" pitchFamily="18" charset="-128"/>
                <a:ea typeface="UD デジタル 教科書体 NK-B" panose="02020700000000000000" pitchFamily="18" charset="-128"/>
              </a:rPr>
              <a:t>⇒</a:t>
            </a:r>
            <a:r>
              <a:rPr lang="ja-JP" altLang="en-US" sz="3200" dirty="0">
                <a:solidFill>
                  <a:srgbClr val="FF0000"/>
                </a:solidFill>
                <a:latin typeface="UD デジタル 教科書体 NK-B" panose="02020700000000000000" pitchFamily="18" charset="-128"/>
                <a:ea typeface="UD デジタル 教科書体 NK-B" panose="02020700000000000000" pitchFamily="18" charset="-128"/>
              </a:rPr>
              <a:t>コンピテンシーに基づく振る舞い</a:t>
            </a:r>
            <a:endParaRPr lang="en-US" altLang="ja-JP" sz="3200" dirty="0">
              <a:solidFill>
                <a:srgbClr val="FF0000"/>
              </a:solidFill>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ü"/>
            </a:pPr>
            <a:r>
              <a:rPr lang="ja-JP" altLang="en-US" sz="3200" u="sng" dirty="0">
                <a:latin typeface="UD デジタル 教科書体 NK-B" panose="02020700000000000000" pitchFamily="18" charset="-128"/>
                <a:ea typeface="UD デジタル 教科書体 NK-B" panose="02020700000000000000" pitchFamily="18" charset="-128"/>
              </a:rPr>
              <a:t>実地教育の効果をどのように考えるか？</a:t>
            </a:r>
            <a:endParaRPr lang="en-US" altLang="ja-JP" sz="3200" u="sng" dirty="0">
              <a:latin typeface="UD デジタル 教科書体 NK-B" panose="02020700000000000000" pitchFamily="18" charset="-128"/>
              <a:ea typeface="UD デジタル 教科書体 NK-B" panose="02020700000000000000" pitchFamily="18" charset="-128"/>
            </a:endParaRPr>
          </a:p>
          <a:p>
            <a:pPr marL="0" indent="0">
              <a:lnSpc>
                <a:spcPct val="150000"/>
              </a:lnSpc>
              <a:buNone/>
            </a:pPr>
            <a:r>
              <a:rPr lang="en-US" altLang="ja-JP" sz="3200" dirty="0">
                <a:latin typeface="UD デジタル 教科書体 NK-B" panose="02020700000000000000" pitchFamily="18" charset="-128"/>
                <a:ea typeface="UD デジタル 教科書体 NK-B" panose="02020700000000000000" pitchFamily="18" charset="-128"/>
              </a:rPr>
              <a:t>	</a:t>
            </a:r>
            <a:r>
              <a:rPr lang="ja-JP" altLang="en-US" sz="3200" dirty="0">
                <a:latin typeface="UD デジタル 教科書体 NK-B" panose="02020700000000000000" pitchFamily="18" charset="-128"/>
                <a:ea typeface="UD デジタル 教科書体 NK-B" panose="02020700000000000000" pitchFamily="18" charset="-128"/>
              </a:rPr>
              <a:t>⇒</a:t>
            </a:r>
            <a:r>
              <a:rPr lang="ja-JP" altLang="en-US" sz="3200" dirty="0">
                <a:solidFill>
                  <a:srgbClr val="FF0000"/>
                </a:solidFill>
                <a:latin typeface="UD デジタル 教科書体 NK-B" panose="02020700000000000000" pitchFamily="18" charset="-128"/>
                <a:ea typeface="UD デジタル 教科書体 NK-B" panose="02020700000000000000" pitchFamily="18" charset="-128"/>
              </a:rPr>
              <a:t>自身の取り組みの振り返りの重要性</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4" name="テキスト ボックス 3">
            <a:extLst>
              <a:ext uri="{FF2B5EF4-FFF2-40B4-BE49-F238E27FC236}">
                <a16:creationId xmlns:a16="http://schemas.microsoft.com/office/drawing/2014/main" id="{C897BDEB-2988-FA03-941F-8114078161B9}"/>
              </a:ext>
            </a:extLst>
          </p:cNvPr>
          <p:cNvSpPr txBox="1"/>
          <p:nvPr/>
        </p:nvSpPr>
        <p:spPr>
          <a:xfrm>
            <a:off x="3725037" y="6644015"/>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5" name="スライド番号プレースホルダー 2">
            <a:extLst>
              <a:ext uri="{FF2B5EF4-FFF2-40B4-BE49-F238E27FC236}">
                <a16:creationId xmlns:a16="http://schemas.microsoft.com/office/drawing/2014/main" id="{A306F31A-900F-6D86-C5F7-339A8CF1301D}"/>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397514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72EAE-5932-180C-FF43-A2ADD4205DE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E18C7E7-E3EB-BC4B-46FE-04ABBB35B004}"/>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145371F8-20CD-2B2A-EDD2-7C1B432E7F4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AADAF20D-1037-9430-3013-083958943CF6}"/>
              </a:ext>
            </a:extLst>
          </p:cNvPr>
          <p:cNvSpPr/>
          <p:nvPr/>
        </p:nvSpPr>
        <p:spPr>
          <a:xfrm>
            <a:off x="1371599" y="349715"/>
            <a:ext cx="8524876" cy="650410"/>
          </a:xfrm>
          <a:prstGeom prst="rect">
            <a:avLst/>
          </a:prstGeom>
          <a:noFill/>
          <a:ln w="38100"/>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法定研修と実地教育の連動とは？</a:t>
            </a:r>
          </a:p>
        </p:txBody>
      </p:sp>
      <p:sp>
        <p:nvSpPr>
          <p:cNvPr id="2" name="テキスト ボックス 1">
            <a:extLst>
              <a:ext uri="{FF2B5EF4-FFF2-40B4-BE49-F238E27FC236}">
                <a16:creationId xmlns:a16="http://schemas.microsoft.com/office/drawing/2014/main" id="{54964B00-CC07-1A4B-2B8A-D6B184964AB8}"/>
              </a:ext>
            </a:extLst>
          </p:cNvPr>
          <p:cNvSpPr txBox="1"/>
          <p:nvPr/>
        </p:nvSpPr>
        <p:spPr>
          <a:xfrm>
            <a:off x="819150" y="1513373"/>
            <a:ext cx="6867525" cy="400110"/>
          </a:xfrm>
          <a:prstGeom prst="rect">
            <a:avLst/>
          </a:prstGeom>
          <a:noFill/>
        </p:spPr>
        <p:txBody>
          <a:bodyPr wrap="square" rtlCol="0">
            <a:spAutoFit/>
          </a:bodyPr>
          <a:lstStyle/>
          <a:p>
            <a:r>
              <a:rPr lang="en-US" altLang="ja-JP" sz="2000" dirty="0">
                <a:latin typeface="UD デジタル 教科書体 NK-B" panose="02020700000000000000" pitchFamily="18" charset="-128"/>
                <a:ea typeface="UD デジタル 教科書体 NK-B" panose="02020700000000000000" pitchFamily="18" charset="-128"/>
              </a:rPr>
              <a:t>OJT</a:t>
            </a:r>
            <a:r>
              <a:rPr lang="ja-JP" altLang="en-US" sz="2000" dirty="0">
                <a:latin typeface="UD デジタル 教科書体 NK-B" panose="02020700000000000000" pitchFamily="18" charset="-128"/>
                <a:ea typeface="UD デジタル 教科書体 NK-B" panose="02020700000000000000" pitchFamily="18" charset="-128"/>
              </a:rPr>
              <a:t>従事者に求められるコンピテンシー</a:t>
            </a:r>
            <a:r>
              <a:rPr lang="en-US" altLang="ja-JP" sz="2000" dirty="0">
                <a:latin typeface="UD デジタル 教科書体 NK-B" panose="02020700000000000000" pitchFamily="18" charset="-128"/>
                <a:ea typeface="UD デジタル 教科書体 NK-B" panose="02020700000000000000" pitchFamily="18" charset="-128"/>
              </a:rPr>
              <a:t>【</a:t>
            </a:r>
            <a:r>
              <a:rPr lang="ja-JP" altLang="en-US" sz="2000" dirty="0">
                <a:latin typeface="UD デジタル 教科書体 NK-B" panose="02020700000000000000" pitchFamily="18" charset="-128"/>
                <a:ea typeface="UD デジタル 教科書体 NK-B" panose="02020700000000000000" pitchFamily="18" charset="-128"/>
              </a:rPr>
              <a:t>知識・技術</a:t>
            </a:r>
            <a:r>
              <a:rPr lang="en-US" altLang="ja-JP" sz="2000" dirty="0">
                <a:latin typeface="UD デジタル 教科書体 NK-B" panose="02020700000000000000" pitchFamily="18" charset="-128"/>
                <a:ea typeface="UD デジタル 教科書体 NK-B" panose="02020700000000000000" pitchFamily="18" charset="-128"/>
              </a:rPr>
              <a:t>】</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pic>
        <p:nvPicPr>
          <p:cNvPr id="7" name="図 6">
            <a:extLst>
              <a:ext uri="{FF2B5EF4-FFF2-40B4-BE49-F238E27FC236}">
                <a16:creationId xmlns:a16="http://schemas.microsoft.com/office/drawing/2014/main" id="{186D82CE-2C8B-7522-B833-DB8EBD94E438}"/>
              </a:ext>
            </a:extLst>
          </p:cNvPr>
          <p:cNvPicPr>
            <a:picLocks noChangeAspect="1"/>
          </p:cNvPicPr>
          <p:nvPr/>
        </p:nvPicPr>
        <p:blipFill>
          <a:blip r:embed="rId2"/>
          <a:stretch>
            <a:fillRect/>
          </a:stretch>
        </p:blipFill>
        <p:spPr>
          <a:xfrm>
            <a:off x="689083" y="2052310"/>
            <a:ext cx="10768490" cy="3510290"/>
          </a:xfrm>
          <a:prstGeom prst="rect">
            <a:avLst/>
          </a:prstGeom>
        </p:spPr>
      </p:pic>
      <p:sp>
        <p:nvSpPr>
          <p:cNvPr id="8" name="テキスト ボックス 7">
            <a:extLst>
              <a:ext uri="{FF2B5EF4-FFF2-40B4-BE49-F238E27FC236}">
                <a16:creationId xmlns:a16="http://schemas.microsoft.com/office/drawing/2014/main" id="{B47562F4-BFC5-8BD4-E063-DBE66FAA94D4}"/>
              </a:ext>
            </a:extLst>
          </p:cNvPr>
          <p:cNvSpPr txBox="1"/>
          <p:nvPr/>
        </p:nvSpPr>
        <p:spPr>
          <a:xfrm>
            <a:off x="1371599" y="5840254"/>
            <a:ext cx="10334625" cy="646331"/>
          </a:xfrm>
          <a:prstGeom prst="rect">
            <a:avLst/>
          </a:prstGeom>
          <a:noFill/>
        </p:spPr>
        <p:txBody>
          <a:bodyPr wrap="square" rtlCol="0">
            <a:spAutoFit/>
          </a:bodyPr>
          <a:lstStyle/>
          <a:p>
            <a:r>
              <a:rPr lang="en-US" altLang="ja-JP" dirty="0">
                <a:latin typeface="UD デジタル 教科書体 NK-B" panose="02020700000000000000" pitchFamily="18" charset="-128"/>
                <a:ea typeface="UD デジタル 教科書体 NK-B" panose="02020700000000000000" pitchFamily="18" charset="-128"/>
              </a:rPr>
              <a:t>OJT</a:t>
            </a:r>
            <a:r>
              <a:rPr lang="ja-JP" altLang="en-US" dirty="0">
                <a:latin typeface="UD デジタル 教科書体 NK-B" panose="02020700000000000000" pitchFamily="18" charset="-128"/>
                <a:ea typeface="UD デジタル 教科書体 NK-B" panose="02020700000000000000" pitchFamily="18" charset="-128"/>
              </a:rPr>
              <a:t>従事者に求められるコンピテンシーを獲得するために必要なもの。</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 ①従事者②時間③機会⇒どれも限りある資源 </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959870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48DE8-B4FF-27F9-EC6E-38A68DAB4228}"/>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BB37286-BB38-C012-7F75-7F1E7E8128E3}"/>
              </a:ext>
            </a:extLst>
          </p:cNvPr>
          <p:cNvSpPr txBox="1"/>
          <p:nvPr/>
        </p:nvSpPr>
        <p:spPr>
          <a:xfrm>
            <a:off x="4134612" y="6602680"/>
            <a:ext cx="58475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3" name="スライド番号プレースホルダー 2">
            <a:extLst>
              <a:ext uri="{FF2B5EF4-FFF2-40B4-BE49-F238E27FC236}">
                <a16:creationId xmlns:a16="http://schemas.microsoft.com/office/drawing/2014/main" id="{FA42FA81-764B-D8F5-4C68-68A510F6FA90}"/>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43C75F08-2E42-3063-A055-6683CDDB68E8}"/>
              </a:ext>
            </a:extLst>
          </p:cNvPr>
          <p:cNvSpPr/>
          <p:nvPr/>
        </p:nvSpPr>
        <p:spPr>
          <a:xfrm>
            <a:off x="1371599" y="349715"/>
            <a:ext cx="8524876" cy="650410"/>
          </a:xfrm>
          <a:prstGeom prst="rect">
            <a:avLst/>
          </a:prstGeom>
          <a:noFill/>
          <a:ln w="38100"/>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法定研修と実地教育の連動に不可欠な要素</a:t>
            </a:r>
          </a:p>
        </p:txBody>
      </p:sp>
      <p:sp>
        <p:nvSpPr>
          <p:cNvPr id="2" name="テキスト ボックス 1">
            <a:extLst>
              <a:ext uri="{FF2B5EF4-FFF2-40B4-BE49-F238E27FC236}">
                <a16:creationId xmlns:a16="http://schemas.microsoft.com/office/drawing/2014/main" id="{0136D8EA-298B-BE06-30E9-46A8722D3E95}"/>
              </a:ext>
            </a:extLst>
          </p:cNvPr>
          <p:cNvSpPr txBox="1"/>
          <p:nvPr/>
        </p:nvSpPr>
        <p:spPr>
          <a:xfrm>
            <a:off x="1114425" y="1277779"/>
            <a:ext cx="686752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2000" dirty="0">
                <a:latin typeface="UD デジタル 教科書体 NK-B" panose="02020700000000000000" pitchFamily="18" charset="-128"/>
                <a:ea typeface="UD デジタル 教科書体 NK-B" panose="02020700000000000000" pitchFamily="18" charset="-128"/>
              </a:rPr>
              <a:t>実地教育従事者のコンピテンシーを備えた人材</a:t>
            </a:r>
            <a:endParaRPr lang="en-US" altLang="ja-JP" sz="2000" dirty="0">
              <a:latin typeface="UD デジタル 教科書体 NK-B" panose="02020700000000000000" pitchFamily="18" charset="-128"/>
              <a:ea typeface="UD デジタル 教科書体 NK-B" panose="02020700000000000000" pitchFamily="18" charset="-128"/>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2000" dirty="0">
                <a:latin typeface="UD デジタル 教科書体 NK-B" panose="02020700000000000000" pitchFamily="18" charset="-128"/>
                <a:ea typeface="UD デジタル 教科書体 NK-B" panose="02020700000000000000" pitchFamily="18" charset="-128"/>
              </a:rPr>
              <a:t>その人材を育成するための場、時間、ビジョン、施策等</a:t>
            </a:r>
            <a:endParaRPr kumimoji="1" lang="ja-JP" altLang="en-US" sz="2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pic>
        <p:nvPicPr>
          <p:cNvPr id="6" name="図 5">
            <a:extLst>
              <a:ext uri="{FF2B5EF4-FFF2-40B4-BE49-F238E27FC236}">
                <a16:creationId xmlns:a16="http://schemas.microsoft.com/office/drawing/2014/main" id="{D674F98D-411D-9DC2-7105-805BB0300AF3}"/>
              </a:ext>
            </a:extLst>
          </p:cNvPr>
          <p:cNvPicPr>
            <a:picLocks noChangeAspect="1"/>
          </p:cNvPicPr>
          <p:nvPr/>
        </p:nvPicPr>
        <p:blipFill>
          <a:blip r:embed="rId2"/>
          <a:stretch>
            <a:fillRect/>
          </a:stretch>
        </p:blipFill>
        <p:spPr>
          <a:xfrm>
            <a:off x="980349" y="2095470"/>
            <a:ext cx="10402752" cy="4258269"/>
          </a:xfrm>
          <a:prstGeom prst="rect">
            <a:avLst/>
          </a:prstGeom>
        </p:spPr>
      </p:pic>
    </p:spTree>
    <p:extLst>
      <p:ext uri="{BB962C8B-B14F-4D97-AF65-F5344CB8AC3E}">
        <p14:creationId xmlns:p14="http://schemas.microsoft.com/office/powerpoint/2010/main" val="344523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9ABD-9E9D-0ABE-B8AC-6B27A03C318D}"/>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44C7D87-6E7C-1EAB-3BE4-91CA005664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172" name="Rectangle 9">
            <a:extLst>
              <a:ext uri="{FF2B5EF4-FFF2-40B4-BE49-F238E27FC236}">
                <a16:creationId xmlns:a16="http://schemas.microsoft.com/office/drawing/2014/main" id="{EC86C36C-E754-F61F-2CA5-15CBFC615BCD}"/>
              </a:ext>
            </a:extLst>
          </p:cNvPr>
          <p:cNvSpPr>
            <a:spLocks noGrp="1" noChangeArrowheads="1"/>
          </p:cNvSpPr>
          <p:nvPr>
            <p:ph type="title" idx="4294967295"/>
          </p:nvPr>
        </p:nvSpPr>
        <p:spPr>
          <a:xfrm>
            <a:off x="2117464" y="661072"/>
            <a:ext cx="8496300" cy="646112"/>
          </a:xfrm>
        </p:spPr>
        <p:txBody>
          <a:bodyPr>
            <a:normAutofit fontScale="90000"/>
          </a:bodyPr>
          <a:lstStyle/>
          <a:p>
            <a:pPr eaLnBrk="1" hangingPunct="1"/>
            <a:br>
              <a:rPr lang="en-US" altLang="ja-JP" sz="3600" dirty="0">
                <a:solidFill>
                  <a:srgbClr val="CC3300"/>
                </a:solidFill>
                <a:latin typeface="UD デジタル 教科書体 NK-B" panose="02020700000000000000" pitchFamily="18" charset="-128"/>
                <a:ea typeface="UD デジタル 教科書体 NK-B" panose="02020700000000000000" pitchFamily="18" charset="-128"/>
              </a:rPr>
            </a:b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支持的機能</a:t>
            </a:r>
          </a:p>
        </p:txBody>
      </p:sp>
      <p:sp>
        <p:nvSpPr>
          <p:cNvPr id="7182" name="Rectangle 34">
            <a:extLst>
              <a:ext uri="{FF2B5EF4-FFF2-40B4-BE49-F238E27FC236}">
                <a16:creationId xmlns:a16="http://schemas.microsoft.com/office/drawing/2014/main" id="{466108CC-DEE0-D3DC-2A44-41EB1FDEBAD8}"/>
              </a:ext>
            </a:extLst>
          </p:cNvPr>
          <p:cNvSpPr>
            <a:spLocks noChangeArrowheads="1"/>
          </p:cNvSpPr>
          <p:nvPr/>
        </p:nvSpPr>
        <p:spPr bwMode="auto">
          <a:xfrm>
            <a:off x="877824" y="1770536"/>
            <a:ext cx="106843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44546A"/>
                </a:solidFill>
                <a:latin typeface="UD デジタル 教科書体 NK-B" panose="02020700000000000000" pitchFamily="18" charset="-128"/>
                <a:ea typeface="UD デジタル 教科書体 NK-B" panose="02020700000000000000" pitchFamily="18" charset="-128"/>
              </a:rPr>
              <a:t>さまざまなケースを担当している相談支援専門員への励まし、</a:t>
            </a:r>
            <a:endParaRPr lang="en-US" altLang="ja-JP" sz="2400" dirty="0">
              <a:solidFill>
                <a:srgbClr val="44546A"/>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44546A"/>
                </a:solidFill>
                <a:latin typeface="UD デジタル 教科書体 NK-B" panose="02020700000000000000" pitchFamily="18" charset="-128"/>
                <a:ea typeface="UD デジタル 教科書体 NK-B" panose="02020700000000000000" pitchFamily="18" charset="-128"/>
              </a:rPr>
              <a:t>支援における行き詰まりに関する共感的理解をスーパバイザーが行うことが重要。</a:t>
            </a:r>
            <a:endParaRPr lang="en-US" altLang="ja-JP" sz="2400" dirty="0">
              <a:solidFill>
                <a:srgbClr val="44546A"/>
              </a:solidFill>
              <a:latin typeface="UD デジタル 教科書体 NK-B" panose="02020700000000000000" pitchFamily="18" charset="-128"/>
              <a:ea typeface="UD デジタル 教科書体 NK-B" panose="02020700000000000000" pitchFamily="18" charset="-128"/>
            </a:endParaRPr>
          </a:p>
        </p:txBody>
      </p:sp>
      <p:sp>
        <p:nvSpPr>
          <p:cNvPr id="2" name="Rectangle 34">
            <a:extLst>
              <a:ext uri="{FF2B5EF4-FFF2-40B4-BE49-F238E27FC236}">
                <a16:creationId xmlns:a16="http://schemas.microsoft.com/office/drawing/2014/main" id="{7126C110-139B-3860-6A3B-50C942BB207E}"/>
              </a:ext>
            </a:extLst>
          </p:cNvPr>
          <p:cNvSpPr>
            <a:spLocks noChangeArrowheads="1"/>
          </p:cNvSpPr>
          <p:nvPr/>
        </p:nvSpPr>
        <p:spPr bwMode="auto">
          <a:xfrm>
            <a:off x="1199456" y="3125437"/>
            <a:ext cx="10726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バーンナウト、業務意欲の喪失、業務のマンネリ化を防ぐことができる。</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 name="Rectangle 34">
            <a:extLst>
              <a:ext uri="{FF2B5EF4-FFF2-40B4-BE49-F238E27FC236}">
                <a16:creationId xmlns:a16="http://schemas.microsoft.com/office/drawing/2014/main" id="{CCE78A17-66FE-AB61-A2C0-7DE7DE419613}"/>
              </a:ext>
            </a:extLst>
          </p:cNvPr>
          <p:cNvSpPr>
            <a:spLocks noChangeArrowheads="1"/>
          </p:cNvSpPr>
          <p:nvPr/>
        </p:nvSpPr>
        <p:spPr bwMode="auto">
          <a:xfrm>
            <a:off x="1609344" y="4060942"/>
            <a:ext cx="951254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44546A"/>
                </a:solidFill>
                <a:latin typeface="UD デジタル 教科書体 NK-B" panose="02020700000000000000" pitchFamily="18" charset="-128"/>
                <a:ea typeface="UD デジタル 教科書体 NK-B" panose="02020700000000000000" pitchFamily="18" charset="-128"/>
              </a:rPr>
              <a:t>関係が上司と部下（あるいは経験を積んだ者と、経験の浅い者）といった</a:t>
            </a:r>
            <a:endParaRPr lang="en-US" altLang="ja-JP" sz="2400" dirty="0">
              <a:solidFill>
                <a:srgbClr val="44546A"/>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44546A"/>
                </a:solidFill>
                <a:latin typeface="UD デジタル 教科書体 NK-B" panose="02020700000000000000" pitchFamily="18" charset="-128"/>
                <a:ea typeface="UD デジタル 教科書体 NK-B" panose="02020700000000000000" pitchFamily="18" charset="-128"/>
              </a:rPr>
              <a:t>上下関係的ではなく。</a:t>
            </a:r>
            <a:endParaRPr lang="en-US" altLang="ja-JP" sz="2400" dirty="0">
              <a:solidFill>
                <a:srgbClr val="44546A"/>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2400" dirty="0">
              <a:solidFill>
                <a:srgbClr val="44546A"/>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お互いに専門職同士として相互尊重したうえで</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一定の契約（ルール）に基づいて行う必要がある。</a:t>
            </a:r>
            <a:endParaRPr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p:txBody>
      </p:sp>
      <p:pic>
        <p:nvPicPr>
          <p:cNvPr id="7" name="グラフィックス 6" descr="握手 単色塗りつぶし">
            <a:extLst>
              <a:ext uri="{FF2B5EF4-FFF2-40B4-BE49-F238E27FC236}">
                <a16:creationId xmlns:a16="http://schemas.microsoft.com/office/drawing/2014/main" id="{9CE908AC-607F-E2F1-DB55-E8F2F8D233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584" y="594184"/>
            <a:ext cx="914400" cy="914400"/>
          </a:xfrm>
          <a:prstGeom prst="rect">
            <a:avLst/>
          </a:prstGeom>
        </p:spPr>
      </p:pic>
      <p:sp>
        <p:nvSpPr>
          <p:cNvPr id="8" name="Text Box 15">
            <a:extLst>
              <a:ext uri="{FF2B5EF4-FFF2-40B4-BE49-F238E27FC236}">
                <a16:creationId xmlns:a16="http://schemas.microsoft.com/office/drawing/2014/main" id="{BEBA52AA-3FD0-4532-EC69-C03A9BC9923D}"/>
              </a:ext>
            </a:extLst>
          </p:cNvPr>
          <p:cNvSpPr txBox="1">
            <a:spLocks noChangeArrowheads="1"/>
          </p:cNvSpPr>
          <p:nvPr/>
        </p:nvSpPr>
        <p:spPr bwMode="auto">
          <a:xfrm>
            <a:off x="6193536" y="6581001"/>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5041692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E9AA326-1497-4238-89B5-27B63FA68D2C}"/>
              </a:ext>
            </a:extLst>
          </p:cNvPr>
          <p:cNvSpPr/>
          <p:nvPr/>
        </p:nvSpPr>
        <p:spPr>
          <a:xfrm>
            <a:off x="495299" y="352425"/>
            <a:ext cx="1724025" cy="800100"/>
          </a:xfrm>
          <a:prstGeom prst="roundRect">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dirty="0">
                <a:latin typeface="UD デジタル 教科書体 NK-B" panose="02020700000000000000" pitchFamily="18" charset="-128"/>
                <a:ea typeface="UD デジタル 教科書体 NK-B" panose="02020700000000000000" pitchFamily="18" charset="-128"/>
              </a:rPr>
              <a:t>演習４</a:t>
            </a:r>
          </a:p>
        </p:txBody>
      </p:sp>
      <p:sp>
        <p:nvSpPr>
          <p:cNvPr id="5" name="テキスト ボックス 4">
            <a:extLst>
              <a:ext uri="{FF2B5EF4-FFF2-40B4-BE49-F238E27FC236}">
                <a16:creationId xmlns:a16="http://schemas.microsoft.com/office/drawing/2014/main" id="{242545AC-29C5-732D-0B65-AEB509A2C160}"/>
              </a:ext>
            </a:extLst>
          </p:cNvPr>
          <p:cNvSpPr txBox="1"/>
          <p:nvPr/>
        </p:nvSpPr>
        <p:spPr>
          <a:xfrm>
            <a:off x="2105025" y="6561137"/>
            <a:ext cx="711993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1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一部浄土が改変　</a:t>
            </a:r>
          </a:p>
        </p:txBody>
      </p:sp>
      <p:sp>
        <p:nvSpPr>
          <p:cNvPr id="6" name="スライド番号プレースホルダー 2">
            <a:extLst>
              <a:ext uri="{FF2B5EF4-FFF2-40B4-BE49-F238E27FC236}">
                <a16:creationId xmlns:a16="http://schemas.microsoft.com/office/drawing/2014/main" id="{F28419F9-E918-20CE-D62E-BFCA3B1FB08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615514C4-55BD-F86B-C330-90DC982AE5ED}"/>
              </a:ext>
            </a:extLst>
          </p:cNvPr>
          <p:cNvSpPr/>
          <p:nvPr/>
        </p:nvSpPr>
        <p:spPr>
          <a:xfrm>
            <a:off x="3105150" y="352425"/>
            <a:ext cx="6162675" cy="79057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400" dirty="0">
                <a:latin typeface="UD デジタル 教科書体 NK-B" panose="02020700000000000000" pitchFamily="18" charset="-128"/>
                <a:ea typeface="UD デジタル 教科書体 NK-B" panose="02020700000000000000" pitchFamily="18" charset="-128"/>
              </a:rPr>
              <a:t>実地教育計画の作成   ４５分</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8" name="正方形/長方形 7">
            <a:extLst>
              <a:ext uri="{FF2B5EF4-FFF2-40B4-BE49-F238E27FC236}">
                <a16:creationId xmlns:a16="http://schemas.microsoft.com/office/drawing/2014/main" id="{2BFCBD8B-5240-B06C-9E6F-5AD664CD326A}"/>
              </a:ext>
            </a:extLst>
          </p:cNvPr>
          <p:cNvSpPr/>
          <p:nvPr/>
        </p:nvSpPr>
        <p:spPr>
          <a:xfrm>
            <a:off x="885825" y="1453490"/>
            <a:ext cx="10258425" cy="48387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lnSpc>
                <a:spcPct val="150000"/>
              </a:lnSpc>
              <a:buFont typeface="Wingdings" panose="05000000000000000000" pitchFamily="2" charset="2"/>
              <a:buChar char="ü"/>
            </a:pPr>
            <a:r>
              <a:rPr lang="ja-JP" altLang="en-US" sz="2000" u="sng" dirty="0">
                <a:latin typeface="UD デジタル 教科書体 NK-B" panose="02020700000000000000" pitchFamily="18" charset="-128"/>
                <a:ea typeface="UD デジタル 教科書体 NK-B" panose="02020700000000000000" pitchFamily="18" charset="-128"/>
              </a:rPr>
              <a:t>最後に今年度中に実施する実地教育の計画について考えます。</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285750" indent="-285750">
              <a:lnSpc>
                <a:spcPct val="150000"/>
              </a:lnSpc>
              <a:buFont typeface="Wingdings" panose="05000000000000000000" pitchFamily="2" charset="2"/>
              <a:buChar char="ü"/>
            </a:pPr>
            <a:r>
              <a:rPr lang="ja-JP" altLang="en-US" sz="2000" u="sng" dirty="0">
                <a:latin typeface="UD デジタル 教科書体 NK-B" panose="02020700000000000000" pitchFamily="18" charset="-128"/>
                <a:ea typeface="UD デジタル 教科書体 NK-B" panose="02020700000000000000" pitchFamily="18" charset="-128"/>
              </a:rPr>
              <a:t>今まで学んできた内容を踏まえて、自身でどのような目標を設定し、どのような実地教育を実施していくか考えましょう。</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285750" indent="-285750">
              <a:lnSpc>
                <a:spcPct val="150000"/>
              </a:lnSpc>
              <a:buFont typeface="Wingdings" panose="05000000000000000000" pitchFamily="2" charset="2"/>
              <a:buChar char="ü"/>
            </a:pPr>
            <a:r>
              <a:rPr lang="ja-JP" altLang="en-US" sz="2000" u="sng" dirty="0">
                <a:latin typeface="UD デジタル 教科書体 NK-B" panose="02020700000000000000" pitchFamily="18" charset="-128"/>
                <a:ea typeface="UD デジタル 教科書体 NK-B" panose="02020700000000000000" pitchFamily="18" charset="-128"/>
              </a:rPr>
              <a:t>考えた内容をグループで共有して、グループの人の内容で良いなと思った点は徹底的にパクりましょう。</a:t>
            </a:r>
            <a:endParaRPr lang="en-US" altLang="ja-JP" sz="2000" u="sng" dirty="0">
              <a:latin typeface="UD デジタル 教科書体 NK-B" panose="02020700000000000000" pitchFamily="18" charset="-128"/>
              <a:ea typeface="UD デジタル 教科書体 NK-B" panose="02020700000000000000" pitchFamily="18" charset="-128"/>
            </a:endParaRPr>
          </a:p>
          <a:p>
            <a:pPr marL="285750" indent="-285750">
              <a:lnSpc>
                <a:spcPct val="150000"/>
              </a:lnSpc>
              <a:buFont typeface="Wingdings" panose="05000000000000000000" pitchFamily="2" charset="2"/>
              <a:buChar char="ü"/>
            </a:pPr>
            <a:r>
              <a:rPr lang="ja-JP" altLang="en-US" sz="2000" u="sng" dirty="0">
                <a:latin typeface="UD デジタル 教科書体 NK-B" panose="02020700000000000000" pitchFamily="18" charset="-128"/>
                <a:ea typeface="UD デジタル 教科書体 NK-B" panose="02020700000000000000" pitchFamily="18" charset="-128"/>
              </a:rPr>
              <a:t>可能であれな、圏域に戻ってから計画に基づいて</a:t>
            </a:r>
            <a:br>
              <a:rPr lang="en-US" altLang="ja-JP" sz="2000" u="sng" dirty="0">
                <a:latin typeface="UD デジタル 教科書体 NK-B" panose="02020700000000000000" pitchFamily="18" charset="-128"/>
                <a:ea typeface="UD デジタル 教科書体 NK-B" panose="02020700000000000000" pitchFamily="18" charset="-128"/>
              </a:rPr>
            </a:br>
            <a:r>
              <a:rPr lang="ja-JP" altLang="en-US" sz="2000" u="sng" dirty="0">
                <a:latin typeface="UD デジタル 教科書体 NK-B" panose="02020700000000000000" pitchFamily="18" charset="-128"/>
                <a:ea typeface="UD デジタル 教科書体 NK-B" panose="02020700000000000000" pitchFamily="18" charset="-128"/>
              </a:rPr>
              <a:t>　</a:t>
            </a:r>
            <a:r>
              <a:rPr lang="ja-JP" altLang="en-US" sz="2000" u="sng" dirty="0">
                <a:solidFill>
                  <a:srgbClr val="FF0000"/>
                </a:solidFill>
                <a:latin typeface="UD デジタル 教科書体 NK-B" panose="02020700000000000000" pitchFamily="18" charset="-128"/>
                <a:ea typeface="UD デジタル 教科書体 NK-B" panose="02020700000000000000" pitchFamily="18" charset="-128"/>
              </a:rPr>
              <a:t>個別スーパービジョン</a:t>
            </a:r>
            <a:r>
              <a:rPr lang="ja-JP" altLang="en-US" sz="2000" u="sng" dirty="0">
                <a:latin typeface="UD デジタル 教科書体 NK-B" panose="02020700000000000000" pitchFamily="18" charset="-128"/>
                <a:ea typeface="UD デジタル 教科書体 NK-B" panose="02020700000000000000" pitchFamily="18" charset="-128"/>
              </a:rPr>
              <a:t>を体験してください。</a:t>
            </a:r>
            <a:endParaRPr lang="en-US" altLang="ja-JP" sz="2000" u="sng" dirty="0">
              <a:latin typeface="UD デジタル 教科書体 NK-B" panose="02020700000000000000" pitchFamily="18" charset="-128"/>
              <a:ea typeface="UD デジタル 教科書体 NK-B" panose="02020700000000000000" pitchFamily="18" charset="-128"/>
            </a:endParaRPr>
          </a:p>
          <a:p>
            <a:pPr>
              <a:lnSpc>
                <a:spcPct val="150000"/>
              </a:lnSpc>
            </a:pPr>
            <a:r>
              <a:rPr lang="en-US" altLang="ja-JP" sz="2000" dirty="0">
                <a:latin typeface="UD デジタル 教科書体 NK-B" panose="02020700000000000000" pitchFamily="18" charset="-128"/>
                <a:ea typeface="UD デジタル 教科書体 NK-B" panose="02020700000000000000" pitchFamily="18" charset="-128"/>
              </a:rPr>
              <a:t>※</a:t>
            </a:r>
            <a:r>
              <a:rPr lang="ja-JP" altLang="en-US" sz="2000" dirty="0">
                <a:latin typeface="UD デジタル 教科書体 NK-B" panose="02020700000000000000" pitchFamily="18" charset="-128"/>
                <a:ea typeface="UD デジタル 教科書体 NK-B" panose="02020700000000000000" pitchFamily="18" charset="-128"/>
              </a:rPr>
              <a:t>指導者研修の受講者の方では、</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　　①バイジーが自事業所、</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　　②バイジーが地域の事業所（初任のインターバル等の活用）、</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　　③</a:t>
            </a:r>
            <a:r>
              <a:rPr lang="en-US" altLang="ja-JP" sz="2000" dirty="0">
                <a:latin typeface="UD デジタル 教科書体 NK-B" panose="02020700000000000000" pitchFamily="18" charset="-128"/>
                <a:ea typeface="UD デジタル 教科書体 NK-B" panose="02020700000000000000" pitchFamily="18" charset="-128"/>
              </a:rPr>
              <a:t>GSV</a:t>
            </a:r>
            <a:r>
              <a:rPr lang="ja-JP" altLang="en-US" sz="2000" dirty="0">
                <a:latin typeface="UD デジタル 教科書体 NK-B" panose="02020700000000000000" pitchFamily="18" charset="-128"/>
                <a:ea typeface="UD デジタル 教科書体 NK-B" panose="02020700000000000000" pitchFamily="18" charset="-128"/>
              </a:rPr>
              <a:t>の準備期に実施</a:t>
            </a:r>
            <a:endParaRPr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　　の３タイプが多い傾向にありました。</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5280018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7FB3D-4AEC-70AA-03BB-79263CBB39B9}"/>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14D5E5B6-F4E2-08CE-63F1-45D198221573}"/>
              </a:ext>
            </a:extLst>
          </p:cNvPr>
          <p:cNvSpPr/>
          <p:nvPr/>
        </p:nvSpPr>
        <p:spPr>
          <a:xfrm>
            <a:off x="495299" y="209550"/>
            <a:ext cx="1724025" cy="800100"/>
          </a:xfrm>
          <a:prstGeom prst="roundRect">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演習４</a:t>
            </a:r>
          </a:p>
        </p:txBody>
      </p:sp>
      <p:sp>
        <p:nvSpPr>
          <p:cNvPr id="6" name="スライド番号プレースホルダー 2">
            <a:extLst>
              <a:ext uri="{FF2B5EF4-FFF2-40B4-BE49-F238E27FC236}">
                <a16:creationId xmlns:a16="http://schemas.microsoft.com/office/drawing/2014/main" id="{E69241E8-7E50-9EC5-CA59-00CEDB9C734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8FAAE63D-1794-B37E-F4EA-9620779FC456}"/>
              </a:ext>
            </a:extLst>
          </p:cNvPr>
          <p:cNvSpPr/>
          <p:nvPr/>
        </p:nvSpPr>
        <p:spPr>
          <a:xfrm>
            <a:off x="2583655" y="219075"/>
            <a:ext cx="6162675" cy="79057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実地教育計画の作成 個人ワーク：</a:t>
            </a:r>
            <a:r>
              <a:rPr lang="ja-JP" altLang="en-US" sz="2400" dirty="0">
                <a:solidFill>
                  <a:prstClr val="black"/>
                </a:solidFill>
                <a:latin typeface="UD デジタル 教科書体 NK-B" panose="02020700000000000000" pitchFamily="18" charset="-128"/>
                <a:ea typeface="UD デジタル 教科書体 NK-B" panose="02020700000000000000" pitchFamily="18" charset="-128"/>
              </a:rPr>
              <a:t>１０</a:t>
            </a: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分</a:t>
            </a:r>
          </a:p>
        </p:txBody>
      </p:sp>
      <p:sp>
        <p:nvSpPr>
          <p:cNvPr id="8" name="正方形/長方形 7">
            <a:extLst>
              <a:ext uri="{FF2B5EF4-FFF2-40B4-BE49-F238E27FC236}">
                <a16:creationId xmlns:a16="http://schemas.microsoft.com/office/drawing/2014/main" id="{997A155C-A52C-F613-E4D8-4928A2BD0428}"/>
              </a:ext>
            </a:extLst>
          </p:cNvPr>
          <p:cNvSpPr/>
          <p:nvPr/>
        </p:nvSpPr>
        <p:spPr>
          <a:xfrm>
            <a:off x="842962" y="1123554"/>
            <a:ext cx="10258425" cy="52772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 typeface="+mj-ea"/>
              <a:buAutoNum type="circleNumDbPlain"/>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個別のスーパービジョンの準備期、実施期、振り返り期での自身の目標を考えましょう。</a:t>
            </a:r>
            <a:endPar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　　準備期</a:t>
            </a: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lang="ja-JP" altLang="en-US" dirty="0">
                <a:solidFill>
                  <a:prstClr val="black"/>
                </a:solidFill>
                <a:latin typeface="UD デジタル 教科書体 NK-B" panose="02020700000000000000" pitchFamily="18" charset="-128"/>
                <a:ea typeface="UD デジタル 教科書体 NK-B" panose="02020700000000000000" pitchFamily="18" charset="-128"/>
              </a:rPr>
              <a:t>　実施期</a:t>
            </a: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振り返り期</a:t>
            </a:r>
            <a:endPar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②</a:t>
            </a:r>
            <a:r>
              <a:rPr kumimoji="1" lang="ja-JP" altLang="en-US" sz="2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次に、個別のスーパービジョンを実施するイメージをしてみましょう。</a:t>
            </a:r>
          </a:p>
          <a:p>
            <a:pPr marR="0" lvl="0" algn="l" defTabSz="914400" rtl="0" eaLnBrk="1" fontAlgn="auto" latinLnBrk="0" hangingPunct="1">
              <a:lnSpc>
                <a:spcPct val="150000"/>
              </a:lnSpc>
              <a:spcBef>
                <a:spcPts val="0"/>
              </a:spcBef>
              <a:spcAft>
                <a:spcPts val="0"/>
              </a:spcAft>
              <a:buClrTx/>
              <a:buSzTx/>
              <a:tabLst/>
              <a:defRPr/>
            </a:pPr>
            <a:r>
              <a:rPr lang="en-US" altLang="ja-JP" dirty="0">
                <a:solidFill>
                  <a:prstClr val="black"/>
                </a:solidFill>
                <a:latin typeface="UD デジタル 教科書体 NK-B" panose="02020700000000000000" pitchFamily="18" charset="-128"/>
                <a:ea typeface="UD デジタル 教科書体 NK-B" panose="02020700000000000000" pitchFamily="18" charset="-128"/>
              </a:rPr>
              <a:t>※</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いつ頃、誰に対して、個別のスーパービジョンを実施するか考えてみましょう。</a:t>
            </a:r>
            <a:endParaRPr kumimoji="1" lang="en-US" altLang="ja-JP"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R="0" lvl="0" algn="l" defTabSz="914400" rtl="0" eaLnBrk="1" fontAlgn="auto" latinLnBrk="0" hangingPunct="1">
              <a:lnSpc>
                <a:spcPct val="150000"/>
              </a:lnSpc>
              <a:spcBef>
                <a:spcPts val="0"/>
              </a:spcBef>
              <a:spcAft>
                <a:spcPts val="0"/>
              </a:spcAft>
              <a:buClrTx/>
              <a:buSzTx/>
              <a:tabLst/>
              <a:defRPr/>
            </a:pPr>
            <a:endParaRPr lang="en-US" altLang="ja-JP" dirty="0">
              <a:solidFill>
                <a:prstClr val="black"/>
              </a:solidFill>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0"/>
              </a:spcBef>
              <a:spcAft>
                <a:spcPts val="0"/>
              </a:spcAft>
              <a:buClrTx/>
              <a:buSzTx/>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③　個別スーパービジョンの実践を通して、令和</a:t>
            </a:r>
            <a:r>
              <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8</a:t>
            </a: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年度</a:t>
            </a:r>
            <a:r>
              <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4</a:t>
            </a: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月</a:t>
            </a:r>
            <a:r>
              <a:rPr kumimoji="1" lang="en-US" altLang="ja-JP"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1</a:t>
            </a: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日に</a:t>
            </a:r>
            <a:br>
              <a:rPr kumimoji="1" lang="en-US" altLang="ja-JP" sz="2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b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どのような主任相談支援専門員になっていたいか</a:t>
            </a: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を考えてください。</a:t>
            </a:r>
            <a:endParaRPr kumimoji="1" lang="en-US" altLang="ja-JP" sz="2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19758053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4C80D-59B0-52C9-D313-03A8CFF219B7}"/>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40049C19-BDD6-9800-9335-73122670C04B}"/>
              </a:ext>
            </a:extLst>
          </p:cNvPr>
          <p:cNvSpPr/>
          <p:nvPr/>
        </p:nvSpPr>
        <p:spPr>
          <a:xfrm>
            <a:off x="495299" y="209550"/>
            <a:ext cx="2093121" cy="800100"/>
          </a:xfrm>
          <a:prstGeom prst="roundRect">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演習３－２</a:t>
            </a:r>
          </a:p>
        </p:txBody>
      </p:sp>
      <p:sp>
        <p:nvSpPr>
          <p:cNvPr id="6" name="スライド番号プレースホルダー 2">
            <a:extLst>
              <a:ext uri="{FF2B5EF4-FFF2-40B4-BE49-F238E27FC236}">
                <a16:creationId xmlns:a16="http://schemas.microsoft.com/office/drawing/2014/main" id="{A64D6C87-5937-996B-3A92-3AB6819C1A61}"/>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CA2F4-CD6A-451E-BE8F-6F8C1E6F8D76}"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CFD0C60F-689D-244F-AAC1-ABB444F480D5}"/>
              </a:ext>
            </a:extLst>
          </p:cNvPr>
          <p:cNvSpPr/>
          <p:nvPr/>
        </p:nvSpPr>
        <p:spPr>
          <a:xfrm>
            <a:off x="3440905" y="209550"/>
            <a:ext cx="6162675" cy="79057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実地教育計画の作成</a:t>
            </a:r>
          </a:p>
        </p:txBody>
      </p:sp>
      <p:sp>
        <p:nvSpPr>
          <p:cNvPr id="8" name="正方形/長方形 7">
            <a:extLst>
              <a:ext uri="{FF2B5EF4-FFF2-40B4-BE49-F238E27FC236}">
                <a16:creationId xmlns:a16="http://schemas.microsoft.com/office/drawing/2014/main" id="{B9D7B3A1-3878-0D55-0BF4-284E30FD07AC}"/>
              </a:ext>
            </a:extLst>
          </p:cNvPr>
          <p:cNvSpPr/>
          <p:nvPr/>
        </p:nvSpPr>
        <p:spPr>
          <a:xfrm>
            <a:off x="681037" y="1366639"/>
            <a:ext cx="10258425" cy="41247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R="0" lvl="0" algn="l" defTabSz="914400" rtl="0" eaLnBrk="1" fontAlgn="auto" latinLnBrk="0" hangingPunct="1">
              <a:lnSpc>
                <a:spcPct val="150000"/>
              </a:lnSpc>
              <a:spcBef>
                <a:spcPts val="0"/>
              </a:spcBef>
              <a:spcAft>
                <a:spcPts val="0"/>
              </a:spcAft>
              <a:buClrTx/>
              <a:buSzTx/>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④　実施計画をグループで共有しましょう。　</a:t>
            </a:r>
            <a:endParaRPr kumimoji="1" lang="en-US" altLang="ja-JP" sz="3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R="0" lvl="0" algn="l" defTabSz="914400" rtl="0" eaLnBrk="1" fontAlgn="auto" latinLnBrk="0" hangingPunct="1">
              <a:lnSpc>
                <a:spcPct val="150000"/>
              </a:lnSpc>
              <a:spcBef>
                <a:spcPts val="0"/>
              </a:spcBef>
              <a:spcAft>
                <a:spcPts val="0"/>
              </a:spcAft>
              <a:buClrTx/>
              <a:buSzTx/>
              <a:tabLst/>
              <a:defRPr/>
            </a:pPr>
            <a:r>
              <a:rPr lang="ja-JP" altLang="en-US" sz="3200" dirty="0">
                <a:solidFill>
                  <a:prstClr val="black"/>
                </a:solidFill>
                <a:latin typeface="UD デジタル 教科書体 NK-B" panose="02020700000000000000" pitchFamily="18" charset="-128"/>
                <a:ea typeface="UD デジタル 教科書体 NK-B" panose="02020700000000000000" pitchFamily="18" charset="-128"/>
              </a:rPr>
              <a:t>　　　　一人</a:t>
            </a:r>
            <a:r>
              <a:rPr lang="en-US" altLang="ja-JP" sz="3200" dirty="0">
                <a:solidFill>
                  <a:prstClr val="black"/>
                </a:solidFill>
                <a:latin typeface="UD デジタル 教科書体 NK-B" panose="02020700000000000000" pitchFamily="18" charset="-128"/>
                <a:ea typeface="UD デジタル 教科書体 NK-B" panose="02020700000000000000" pitchFamily="18" charset="-128"/>
              </a:rPr>
              <a:t>5</a:t>
            </a:r>
            <a:r>
              <a:rPr lang="ja-JP" altLang="en-US" sz="3200" dirty="0">
                <a:solidFill>
                  <a:prstClr val="black"/>
                </a:solidFill>
                <a:latin typeface="UD デジタル 教科書体 NK-B" panose="02020700000000000000" pitchFamily="18" charset="-128"/>
                <a:ea typeface="UD デジタル 教科書体 NK-B" panose="02020700000000000000" pitchFamily="18" charset="-128"/>
              </a:rPr>
              <a:t>分程度　合計</a:t>
            </a:r>
            <a:r>
              <a:rPr lang="en-US" altLang="ja-JP" sz="3200" dirty="0">
                <a:solidFill>
                  <a:prstClr val="black"/>
                </a:solidFill>
                <a:latin typeface="UD デジタル 教科書体 NK-B" panose="02020700000000000000" pitchFamily="18" charset="-128"/>
                <a:ea typeface="UD デジタル 教科書体 NK-B" panose="02020700000000000000" pitchFamily="18" charset="-128"/>
              </a:rPr>
              <a:t>30</a:t>
            </a:r>
            <a:r>
              <a:rPr lang="ja-JP" altLang="en-US" sz="3200" dirty="0">
                <a:solidFill>
                  <a:prstClr val="black"/>
                </a:solidFill>
                <a:latin typeface="UD デジタル 教科書体 NK-B" panose="02020700000000000000" pitchFamily="18" charset="-128"/>
                <a:ea typeface="UD デジタル 教科書体 NK-B" panose="02020700000000000000" pitchFamily="18" charset="-128"/>
              </a:rPr>
              <a:t>分</a:t>
            </a:r>
            <a:endParaRPr kumimoji="1" lang="en-US" altLang="ja-JP" sz="3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3" name="グラフィックス 2" descr="チャットの吹き出し 単色塗りつぶし">
            <a:extLst>
              <a:ext uri="{FF2B5EF4-FFF2-40B4-BE49-F238E27FC236}">
                <a16:creationId xmlns:a16="http://schemas.microsoft.com/office/drawing/2014/main" id="{C3D41305-1D5C-FC06-9C2F-D8FA241961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29625" y="3428999"/>
            <a:ext cx="1905000" cy="1905000"/>
          </a:xfrm>
          <a:prstGeom prst="rect">
            <a:avLst/>
          </a:prstGeom>
        </p:spPr>
      </p:pic>
    </p:spTree>
    <p:extLst>
      <p:ext uri="{BB962C8B-B14F-4D97-AF65-F5344CB8AC3E}">
        <p14:creationId xmlns:p14="http://schemas.microsoft.com/office/powerpoint/2010/main" val="40029331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2C123-9972-3BCE-F52E-6AB0E1BC53C0}"/>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8CBD4956-1BB9-F4DC-898F-D3D59961A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74" name="Rectangle 2">
            <a:extLst>
              <a:ext uri="{FF2B5EF4-FFF2-40B4-BE49-F238E27FC236}">
                <a16:creationId xmlns:a16="http://schemas.microsoft.com/office/drawing/2014/main" id="{D6375F9F-92CB-BE1C-C72B-D5DC6DBB1F4E}"/>
              </a:ext>
            </a:extLst>
          </p:cNvPr>
          <p:cNvSpPr>
            <a:spLocks noGrp="1" noChangeArrowheads="1"/>
          </p:cNvSpPr>
          <p:nvPr>
            <p:ph type="ctrTitle"/>
          </p:nvPr>
        </p:nvSpPr>
        <p:spPr>
          <a:xfrm>
            <a:off x="145143" y="159657"/>
            <a:ext cx="6099627" cy="943430"/>
          </a:xfrm>
        </p:spPr>
        <p:txBody>
          <a:bodyPr>
            <a:normAutofit/>
          </a:bodyPr>
          <a:lstStyle/>
          <a:p>
            <a:pPr eaLnBrk="1" hangingPunct="1"/>
            <a:r>
              <a:rPr lang="ja-JP" altLang="en-US" sz="2800" dirty="0">
                <a:latin typeface="UD デジタル 教科書体 NK-B" panose="02020700000000000000" pitchFamily="18" charset="-128"/>
                <a:ea typeface="UD デジタル 教科書体 NK-B" panose="02020700000000000000" pitchFamily="18" charset="-128"/>
              </a:rPr>
              <a:t>本日のカリキュラム終了です。</a:t>
            </a:r>
            <a:br>
              <a:rPr lang="en-US" altLang="ja-JP" sz="2800" dirty="0">
                <a:latin typeface="UD デジタル 教科書体 NK-B" panose="02020700000000000000" pitchFamily="18" charset="-128"/>
                <a:ea typeface="UD デジタル 教科書体 NK-B" panose="02020700000000000000" pitchFamily="18" charset="-128"/>
              </a:rPr>
            </a:br>
            <a:r>
              <a:rPr lang="ja-JP" altLang="en-US" sz="2800" dirty="0">
                <a:latin typeface="UD デジタル 教科書体 NK-B" panose="02020700000000000000" pitchFamily="18" charset="-128"/>
                <a:ea typeface="UD デジタル 教科書体 NK-B" panose="02020700000000000000" pitchFamily="18" charset="-128"/>
              </a:rPr>
              <a:t>お疲れ様でした。</a:t>
            </a:r>
          </a:p>
        </p:txBody>
      </p:sp>
      <p:sp>
        <p:nvSpPr>
          <p:cNvPr id="6" name="スライド番号プレースホルダー 5">
            <a:extLst>
              <a:ext uri="{FF2B5EF4-FFF2-40B4-BE49-F238E27FC236}">
                <a16:creationId xmlns:a16="http://schemas.microsoft.com/office/drawing/2014/main" id="{A80B61F1-AFCF-26E8-B39D-62DD1C9800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A3C79-1AFD-481B-B685-7933BCD0898B}"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385104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D3FEF-3929-80AD-E3A2-48217B4DA41C}"/>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B15B087-3241-DED7-B63C-5C61F7EA14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172" name="Rectangle 9">
            <a:extLst>
              <a:ext uri="{FF2B5EF4-FFF2-40B4-BE49-F238E27FC236}">
                <a16:creationId xmlns:a16="http://schemas.microsoft.com/office/drawing/2014/main" id="{13908B41-E097-962E-F73F-47A77F34320F}"/>
              </a:ext>
            </a:extLst>
          </p:cNvPr>
          <p:cNvSpPr>
            <a:spLocks noGrp="1" noChangeArrowheads="1"/>
          </p:cNvSpPr>
          <p:nvPr>
            <p:ph type="title" idx="4294967295"/>
          </p:nvPr>
        </p:nvSpPr>
        <p:spPr>
          <a:xfrm>
            <a:off x="2117464" y="661072"/>
            <a:ext cx="8496300" cy="646112"/>
          </a:xfrm>
        </p:spPr>
        <p:txBody>
          <a:bodyPr>
            <a:normAutofit fontScale="90000"/>
          </a:bodyPr>
          <a:lstStyle/>
          <a:p>
            <a:pPr eaLnBrk="1" hangingPunct="1"/>
            <a:br>
              <a:rPr lang="en-US" altLang="ja-JP" sz="3600" dirty="0">
                <a:solidFill>
                  <a:srgbClr val="CC3300"/>
                </a:solidFill>
                <a:latin typeface="UD デジタル 教科書体 NK-B" panose="02020700000000000000" pitchFamily="18" charset="-128"/>
                <a:ea typeface="UD デジタル 教科書体 NK-B" panose="02020700000000000000" pitchFamily="18" charset="-128"/>
              </a:rPr>
            </a:b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教育的機能</a:t>
            </a:r>
          </a:p>
        </p:txBody>
      </p:sp>
      <p:sp>
        <p:nvSpPr>
          <p:cNvPr id="7182" name="Rectangle 34">
            <a:extLst>
              <a:ext uri="{FF2B5EF4-FFF2-40B4-BE49-F238E27FC236}">
                <a16:creationId xmlns:a16="http://schemas.microsoft.com/office/drawing/2014/main" id="{2E5EDCA0-9143-FF9C-48A8-295CF8E95442}"/>
              </a:ext>
            </a:extLst>
          </p:cNvPr>
          <p:cNvSpPr>
            <a:spLocks noChangeArrowheads="1"/>
          </p:cNvSpPr>
          <p:nvPr/>
        </p:nvSpPr>
        <p:spPr bwMode="auto">
          <a:xfrm>
            <a:off x="877824" y="1770536"/>
            <a:ext cx="96520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スーパーバイジーの相談支援に関する知識、技術の向上を目指すために、</a:t>
            </a:r>
            <a:endParaRPr kumimoji="1" lang="en-US" altLang="ja-JP" sz="24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44546A"/>
                </a:solidFill>
                <a:latin typeface="UD デジタル 教科書体 NK-B" panose="02020700000000000000" pitchFamily="18" charset="-128"/>
                <a:ea typeface="UD デジタル 教科書体 NK-B" panose="02020700000000000000" pitchFamily="18" charset="-128"/>
              </a:rPr>
              <a:t>教育的なかかわりをする機能。</a:t>
            </a:r>
            <a:endParaRPr kumimoji="1" lang="en-US" altLang="ja-JP" sz="24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Rectangle 34">
            <a:extLst>
              <a:ext uri="{FF2B5EF4-FFF2-40B4-BE49-F238E27FC236}">
                <a16:creationId xmlns:a16="http://schemas.microsoft.com/office/drawing/2014/main" id="{D675786D-5B4E-EFCB-94FC-36FBBA28BCD5}"/>
              </a:ext>
            </a:extLst>
          </p:cNvPr>
          <p:cNvSpPr>
            <a:spLocks noChangeArrowheads="1"/>
          </p:cNvSpPr>
          <p:nvPr/>
        </p:nvSpPr>
        <p:spPr bwMode="auto">
          <a:xfrm>
            <a:off x="1578938" y="2928627"/>
            <a:ext cx="84032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利用者のエンパワーメントにお関祖いて理解を深め、</a:t>
            </a:r>
            <a:endParaRPr kumimoji="1" lang="en-US" altLang="ja-JP"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それに基づいた相談支援を実施することが特に重要</a:t>
            </a:r>
            <a:r>
              <a:rPr kumimoji="1" lang="ja-JP" altLang="en-US"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a:t>
            </a:r>
            <a:endParaRPr kumimoji="1" lang="en-US" altLang="ja-JP"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 name="Rectangle 34">
            <a:extLst>
              <a:ext uri="{FF2B5EF4-FFF2-40B4-BE49-F238E27FC236}">
                <a16:creationId xmlns:a16="http://schemas.microsoft.com/office/drawing/2014/main" id="{64CFDE97-A3CF-AAF7-1465-33BD328F8DDC}"/>
              </a:ext>
            </a:extLst>
          </p:cNvPr>
          <p:cNvSpPr>
            <a:spLocks noChangeArrowheads="1"/>
          </p:cNvSpPr>
          <p:nvPr/>
        </p:nvSpPr>
        <p:spPr bwMode="auto">
          <a:xfrm>
            <a:off x="1676119" y="4591718"/>
            <a:ext cx="80554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加えて、相談支援の自己覚知や相談支援の専門性に関する、</a:t>
            </a:r>
            <a:endParaRPr kumimoji="1" lang="en-US" altLang="ja-JP" sz="2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自己覚知を促進することも重要。</a:t>
            </a:r>
            <a:endParaRPr kumimoji="1" lang="en-US" altLang="ja-JP" sz="2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8" name="Text Box 15">
            <a:extLst>
              <a:ext uri="{FF2B5EF4-FFF2-40B4-BE49-F238E27FC236}">
                <a16:creationId xmlns:a16="http://schemas.microsoft.com/office/drawing/2014/main" id="{9700A15A-16FD-8A32-A955-C69EC20569CA}"/>
              </a:ext>
            </a:extLst>
          </p:cNvPr>
          <p:cNvSpPr txBox="1">
            <a:spLocks noChangeArrowheads="1"/>
          </p:cNvSpPr>
          <p:nvPr/>
        </p:nvSpPr>
        <p:spPr bwMode="auto">
          <a:xfrm>
            <a:off x="6193536" y="6581001"/>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6" name="グラフィックス 5" descr="役員室 単色塗りつぶし">
            <a:extLst>
              <a:ext uri="{FF2B5EF4-FFF2-40B4-BE49-F238E27FC236}">
                <a16:creationId xmlns:a16="http://schemas.microsoft.com/office/drawing/2014/main" id="{C184A70B-3ADB-19F8-AA9F-351FA867D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936" y="624460"/>
            <a:ext cx="914400" cy="914400"/>
          </a:xfrm>
          <a:prstGeom prst="rect">
            <a:avLst/>
          </a:prstGeom>
        </p:spPr>
      </p:pic>
    </p:spTree>
    <p:extLst>
      <p:ext uri="{BB962C8B-B14F-4D97-AF65-F5344CB8AC3E}">
        <p14:creationId xmlns:p14="http://schemas.microsoft.com/office/powerpoint/2010/main" val="3929095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15323-D808-EA37-20D2-053415AE6B08}"/>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01876FB-D6DB-B3A7-E1A1-2B8300C0AE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172" name="Rectangle 9">
            <a:extLst>
              <a:ext uri="{FF2B5EF4-FFF2-40B4-BE49-F238E27FC236}">
                <a16:creationId xmlns:a16="http://schemas.microsoft.com/office/drawing/2014/main" id="{7A7D763B-0D5B-9F8F-1507-2FB8404D7836}"/>
              </a:ext>
            </a:extLst>
          </p:cNvPr>
          <p:cNvSpPr>
            <a:spLocks noGrp="1" noChangeArrowheads="1"/>
          </p:cNvSpPr>
          <p:nvPr>
            <p:ph type="title" idx="4294967295"/>
          </p:nvPr>
        </p:nvSpPr>
        <p:spPr>
          <a:xfrm>
            <a:off x="2117464" y="661072"/>
            <a:ext cx="8496300" cy="646112"/>
          </a:xfrm>
        </p:spPr>
        <p:txBody>
          <a:bodyPr>
            <a:normAutofit fontScale="90000"/>
          </a:bodyPr>
          <a:lstStyle/>
          <a:p>
            <a:pPr eaLnBrk="1" hangingPunct="1"/>
            <a:br>
              <a:rPr lang="en-US" altLang="ja-JP" sz="3600" dirty="0">
                <a:solidFill>
                  <a:srgbClr val="CC3300"/>
                </a:solidFill>
                <a:latin typeface="UD デジタル 教科書体 NK-B" panose="02020700000000000000" pitchFamily="18" charset="-128"/>
                <a:ea typeface="UD デジタル 教科書体 NK-B" panose="02020700000000000000" pitchFamily="18" charset="-128"/>
              </a:rPr>
            </a:b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管理的機能</a:t>
            </a:r>
          </a:p>
        </p:txBody>
      </p:sp>
      <p:sp>
        <p:nvSpPr>
          <p:cNvPr id="7182" name="Rectangle 34">
            <a:extLst>
              <a:ext uri="{FF2B5EF4-FFF2-40B4-BE49-F238E27FC236}">
                <a16:creationId xmlns:a16="http://schemas.microsoft.com/office/drawing/2014/main" id="{D0B81FE3-5B10-A94C-75C5-87A80B82E24E}"/>
              </a:ext>
            </a:extLst>
          </p:cNvPr>
          <p:cNvSpPr>
            <a:spLocks noChangeArrowheads="1"/>
          </p:cNvSpPr>
          <p:nvPr/>
        </p:nvSpPr>
        <p:spPr bwMode="auto">
          <a:xfrm>
            <a:off x="877824" y="1770536"/>
            <a:ext cx="93570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スーパーバイザーが所属する組織・機関の目的や役割を十分理解して、</a:t>
            </a:r>
            <a:endParaRPr kumimoji="1" lang="en-US" altLang="ja-JP" sz="24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44546A"/>
                </a:solidFill>
                <a:latin typeface="UD デジタル 教科書体 NK-B" panose="02020700000000000000" pitchFamily="18" charset="-128"/>
                <a:ea typeface="UD デジタル 教科書体 NK-B" panose="02020700000000000000" pitchFamily="18" charset="-128"/>
              </a:rPr>
              <a:t>その業務を、職員・スタッフが遂行しているかどうかを確認する機能。</a:t>
            </a:r>
            <a:endParaRPr kumimoji="1" lang="en-US" altLang="ja-JP" sz="24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Rectangle 34">
            <a:extLst>
              <a:ext uri="{FF2B5EF4-FFF2-40B4-BE49-F238E27FC236}">
                <a16:creationId xmlns:a16="http://schemas.microsoft.com/office/drawing/2014/main" id="{6D31A0BF-C37B-EB51-034F-6B93E98B8F70}"/>
              </a:ext>
            </a:extLst>
          </p:cNvPr>
          <p:cNvSpPr>
            <a:spLocks noChangeArrowheads="1"/>
          </p:cNvSpPr>
          <p:nvPr/>
        </p:nvSpPr>
        <p:spPr bwMode="auto">
          <a:xfrm>
            <a:off x="1199456" y="3034881"/>
            <a:ext cx="92624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職場における「相談支援」の目的・使命（ミッション）の理解、</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相談支援の価値観、実践の目的の理解を深めることが重要。</a:t>
            </a:r>
            <a:endParaRPr kumimoji="1" lang="en-US" altLang="ja-JP"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 name="Rectangle 34">
            <a:extLst>
              <a:ext uri="{FF2B5EF4-FFF2-40B4-BE49-F238E27FC236}">
                <a16:creationId xmlns:a16="http://schemas.microsoft.com/office/drawing/2014/main" id="{A40ED483-4C11-8FB2-308D-A22389FD2F7C}"/>
              </a:ext>
            </a:extLst>
          </p:cNvPr>
          <p:cNvSpPr>
            <a:spLocks noChangeArrowheads="1"/>
          </p:cNvSpPr>
          <p:nvPr/>
        </p:nvSpPr>
        <p:spPr bwMode="auto">
          <a:xfrm>
            <a:off x="2404872" y="4422336"/>
            <a:ext cx="65630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44546A"/>
                </a:solidFill>
                <a:latin typeface="UD デジタル 教科書体 NK-B" panose="02020700000000000000" pitchFamily="18" charset="-128"/>
                <a:ea typeface="UD デジタル 教科書体 NK-B" panose="02020700000000000000" pitchFamily="18" charset="-128"/>
              </a:rPr>
              <a:t>目的の共有に加えて、スーパーバイジーに対する</a:t>
            </a:r>
            <a:endParaRPr lang="en-US" altLang="ja-JP" sz="2400" dirty="0">
              <a:solidFill>
                <a:srgbClr val="44546A"/>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44546A"/>
                </a:solidFill>
                <a:latin typeface="UD デジタル 教科書体 NK-B" panose="02020700000000000000" pitchFamily="18" charset="-128"/>
                <a:ea typeface="UD デジタル 教科書体 NK-B" panose="02020700000000000000" pitchFamily="18" charset="-128"/>
              </a:rPr>
              <a:t>教育的側面やバーンナウトの防止など、</a:t>
            </a:r>
            <a:endParaRPr kumimoji="1" lang="en-US" altLang="ja-JP" sz="24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人事管理の側面も重要で</a:t>
            </a:r>
            <a:r>
              <a:rPr kumimoji="1" lang="ja-JP" altLang="en-US" sz="2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ある。</a:t>
            </a:r>
            <a:endParaRPr kumimoji="1" lang="en-US" altLang="ja-JP" sz="2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8" name="Text Box 15">
            <a:extLst>
              <a:ext uri="{FF2B5EF4-FFF2-40B4-BE49-F238E27FC236}">
                <a16:creationId xmlns:a16="http://schemas.microsoft.com/office/drawing/2014/main" id="{3BB9ADEF-E301-02AC-3513-42727722F32E}"/>
              </a:ext>
            </a:extLst>
          </p:cNvPr>
          <p:cNvSpPr txBox="1">
            <a:spLocks noChangeArrowheads="1"/>
          </p:cNvSpPr>
          <p:nvPr/>
        </p:nvSpPr>
        <p:spPr bwMode="auto">
          <a:xfrm>
            <a:off x="6193536" y="6581001"/>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6" name="グラフィックス 5" descr="棒グラフ (上昇) 単色塗りつぶし">
            <a:extLst>
              <a:ext uri="{FF2B5EF4-FFF2-40B4-BE49-F238E27FC236}">
                <a16:creationId xmlns:a16="http://schemas.microsoft.com/office/drawing/2014/main" id="{A19637C8-F673-67FE-DDF1-7D497A0F4C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036" y="661072"/>
            <a:ext cx="914400" cy="914400"/>
          </a:xfrm>
          <a:prstGeom prst="rect">
            <a:avLst/>
          </a:prstGeom>
        </p:spPr>
      </p:pic>
    </p:spTree>
    <p:extLst>
      <p:ext uri="{BB962C8B-B14F-4D97-AF65-F5344CB8AC3E}">
        <p14:creationId xmlns:p14="http://schemas.microsoft.com/office/powerpoint/2010/main" val="3002564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E1032-4E30-1FAF-F64A-E0E5CAA20958}"/>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AB40FED-A6DB-EB4A-8A99-F4BA266814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FDCBFE3B-8496-821F-C980-65AF342E0BCA}"/>
              </a:ext>
            </a:extLst>
          </p:cNvPr>
          <p:cNvSpPr>
            <a:spLocks noGrp="1" noChangeArrowheads="1"/>
          </p:cNvSpPr>
          <p:nvPr>
            <p:ph type="title" idx="4294967295"/>
          </p:nvPr>
        </p:nvSpPr>
        <p:spPr>
          <a:xfrm>
            <a:off x="987552" y="1698578"/>
            <a:ext cx="8496300" cy="750029"/>
          </a:xfrm>
        </p:spPr>
        <p:txBody>
          <a:bodyPr>
            <a:normAutofit/>
          </a:bodyPr>
          <a:lstStyle/>
          <a:p>
            <a:pPr eaLnBrk="1" hangingPunct="1"/>
            <a:r>
              <a:rPr lang="ja-JP" altLang="en-US" sz="3200" dirty="0">
                <a:latin typeface="UD デジタル 教科書体 NK-B" panose="02020700000000000000" pitchFamily="18" charset="-128"/>
                <a:ea typeface="UD デジタル 教科書体 NK-B" panose="02020700000000000000" pitchFamily="18" charset="-128"/>
              </a:rPr>
              <a:t>　（１）スーパービジョンの実践の場</a:t>
            </a:r>
            <a:endParaRPr lang="ja-JP" altLang="en-US" sz="4000" dirty="0">
              <a:latin typeface="UD デジタル 教科書体 NK-B" panose="02020700000000000000" pitchFamily="18" charset="-128"/>
              <a:ea typeface="UD デジタル 教科書体 NK-B" panose="02020700000000000000" pitchFamily="18" charset="-128"/>
            </a:endParaRPr>
          </a:p>
        </p:txBody>
      </p:sp>
      <p:graphicFrame>
        <p:nvGraphicFramePr>
          <p:cNvPr id="2" name="図表 1">
            <a:extLst>
              <a:ext uri="{FF2B5EF4-FFF2-40B4-BE49-F238E27FC236}">
                <a16:creationId xmlns:a16="http://schemas.microsoft.com/office/drawing/2014/main" id="{A446C5DA-4227-2E77-AA4A-4C3FAE1CC68A}"/>
              </a:ext>
            </a:extLst>
          </p:cNvPr>
          <p:cNvGraphicFramePr/>
          <p:nvPr>
            <p:extLst>
              <p:ext uri="{D42A27DB-BD31-4B8C-83A1-F6EECF244321}">
                <p14:modId xmlns:p14="http://schemas.microsoft.com/office/powerpoint/2010/main" val="2485452867"/>
              </p:ext>
            </p:extLst>
          </p:nvPr>
        </p:nvGraphicFramePr>
        <p:xfrm>
          <a:off x="1390650" y="2867808"/>
          <a:ext cx="9244584" cy="2773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15">
            <a:extLst>
              <a:ext uri="{FF2B5EF4-FFF2-40B4-BE49-F238E27FC236}">
                <a16:creationId xmlns:a16="http://schemas.microsoft.com/office/drawing/2014/main" id="{56CE20DB-B570-85CF-A5CC-6F948F94B3E6}"/>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Rectangle 2">
            <a:extLst>
              <a:ext uri="{FF2B5EF4-FFF2-40B4-BE49-F238E27FC236}">
                <a16:creationId xmlns:a16="http://schemas.microsoft.com/office/drawing/2014/main" id="{222AC941-2CD8-08D1-6DF5-B60D21FBFFA0}"/>
              </a:ext>
            </a:extLst>
          </p:cNvPr>
          <p:cNvSpPr txBox="1">
            <a:spLocks noChangeArrowheads="1"/>
          </p:cNvSpPr>
          <p:nvPr/>
        </p:nvSpPr>
        <p:spPr>
          <a:xfrm>
            <a:off x="732282" y="692827"/>
            <a:ext cx="8496300" cy="936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3200" dirty="0">
                <a:solidFill>
                  <a:srgbClr val="CC3300"/>
                </a:solidFill>
                <a:latin typeface="UD デジタル 教科書体 NK-B" panose="02020700000000000000" pitchFamily="18" charset="-128"/>
                <a:ea typeface="UD デジタル 教科書体 NK-B" panose="02020700000000000000" pitchFamily="18" charset="-128"/>
              </a:rPr>
              <a:t>２</a:t>
            </a:r>
            <a:r>
              <a:rPr kumimoji="1" lang="ja-JP" altLang="en-US" sz="3200" b="0" i="0" u="none" strike="noStrike" kern="1200" cap="none" spc="0" normalizeH="0" baseline="0" noProof="0" dirty="0">
                <a:ln>
                  <a:noFill/>
                </a:ln>
                <a:solidFill>
                  <a:srgbClr val="CC3300"/>
                </a:solidFill>
                <a:effectLst/>
                <a:uLnTx/>
                <a:uFillTx/>
                <a:latin typeface="UD デジタル 教科書体 NK-B" panose="02020700000000000000" pitchFamily="18" charset="-128"/>
                <a:ea typeface="UD デジタル 教科書体 NK-B" panose="02020700000000000000" pitchFamily="18" charset="-128"/>
                <a:cs typeface="+mj-cs"/>
              </a:rPr>
              <a:t>．</a:t>
            </a:r>
            <a:r>
              <a:rPr kumimoji="1" lang="ja-JP" altLang="en-US" sz="3600" b="0" i="0" u="none" strike="noStrike" kern="1200" cap="none" spc="0" normalizeH="0" baseline="0" noProof="0" dirty="0">
                <a:ln>
                  <a:noFill/>
                </a:ln>
                <a:solidFill>
                  <a:srgbClr val="CC3300"/>
                </a:solidFill>
                <a:effectLst/>
                <a:uLnTx/>
                <a:uFillTx/>
                <a:latin typeface="UD デジタル 教科書体 NK-B" panose="02020700000000000000" pitchFamily="18" charset="-128"/>
                <a:ea typeface="UD デジタル 教科書体 NK-B" panose="02020700000000000000" pitchFamily="18" charset="-128"/>
                <a:cs typeface="+mj-cs"/>
              </a:rPr>
              <a:t>スーパービジョンの各種理論と機能</a:t>
            </a:r>
          </a:p>
        </p:txBody>
      </p:sp>
    </p:spTree>
    <p:extLst>
      <p:ext uri="{BB962C8B-B14F-4D97-AF65-F5344CB8AC3E}">
        <p14:creationId xmlns:p14="http://schemas.microsoft.com/office/powerpoint/2010/main" val="879088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p:txBody>
          <a:bodyPr/>
          <a:lstStyle/>
          <a:p>
            <a:r>
              <a:rPr lang="ja-JP" altLang="en-US" dirty="0">
                <a:latin typeface="UD デジタル 教科書体 N-B" panose="02020700000000000000" pitchFamily="17" charset="-128"/>
                <a:ea typeface="UD デジタル 教科書体 N-B" panose="02020700000000000000" pitchFamily="17" charset="-128"/>
              </a:rPr>
              <a:t>スーパービジョンの類型</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938784" y="2148840"/>
            <a:ext cx="10515600" cy="2999232"/>
          </a:xfrm>
        </p:spPr>
        <p:txBody>
          <a:bodyPr>
            <a:normAutofit/>
          </a:bodyPr>
          <a:lstStyle/>
          <a:p>
            <a:pPr marL="0" indent="0">
              <a:buNone/>
            </a:pPr>
            <a:r>
              <a:rPr kumimoji="1" lang="ja-JP" altLang="en-US" sz="3600" dirty="0">
                <a:latin typeface="UD デジタル 教科書体 N-B" panose="02020700000000000000" pitchFamily="17" charset="-128"/>
                <a:ea typeface="UD デジタル 教科書体 N-B" panose="02020700000000000000" pitchFamily="17" charset="-128"/>
              </a:rPr>
              <a:t>①個別スーパービジョン</a:t>
            </a:r>
            <a:endParaRPr kumimoji="1" lang="en-US" altLang="ja-JP" sz="36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3600" dirty="0">
                <a:latin typeface="UD デジタル 教科書体 N-B" panose="02020700000000000000" pitchFamily="17" charset="-128"/>
                <a:ea typeface="UD デジタル 教科書体 N-B" panose="02020700000000000000" pitchFamily="17" charset="-128"/>
              </a:rPr>
              <a:t>②ライブスーパービジョン</a:t>
            </a:r>
            <a:endParaRPr lang="en-US" altLang="ja-JP" sz="36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sz="3600" dirty="0">
                <a:latin typeface="UD デジタル 教科書体 N-B" panose="02020700000000000000" pitchFamily="17" charset="-128"/>
                <a:ea typeface="UD デジタル 教科書体 N-B" panose="02020700000000000000" pitchFamily="17" charset="-128"/>
              </a:rPr>
              <a:t>③ピアスーパービジョン</a:t>
            </a:r>
            <a:endParaRPr kumimoji="1" lang="en-US" altLang="ja-JP" sz="36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3600" dirty="0">
                <a:latin typeface="UD デジタル 教科書体 N-B" panose="02020700000000000000" pitchFamily="17" charset="-128"/>
                <a:ea typeface="UD デジタル 教科書体 N-B" panose="02020700000000000000" pitchFamily="17" charset="-128"/>
              </a:rPr>
              <a:t>④グループスーパービジョン</a:t>
            </a:r>
            <a:endParaRPr kumimoji="1" lang="en-US" altLang="ja-JP" sz="1050"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B9804A9F-FD80-CE55-636B-51BF8222CC90}"/>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324915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p:txBody>
          <a:bodyPr/>
          <a:lstStyle/>
          <a:p>
            <a:r>
              <a:rPr kumimoji="1" lang="ja-JP" altLang="en-US" dirty="0">
                <a:latin typeface="UD デジタル 教科書体 N-B" panose="02020700000000000000" pitchFamily="17" charset="-128"/>
                <a:ea typeface="UD デジタル 教科書体 N-B" panose="02020700000000000000" pitchFamily="17" charset="-128"/>
              </a:rPr>
              <a:t>スーパービジョンの方向</a:t>
            </a:r>
          </a:p>
        </p:txBody>
      </p:sp>
      <p:sp>
        <p:nvSpPr>
          <p:cNvPr id="7" name="楕円 6">
            <a:extLst>
              <a:ext uri="{FF2B5EF4-FFF2-40B4-BE49-F238E27FC236}">
                <a16:creationId xmlns:a16="http://schemas.microsoft.com/office/drawing/2014/main" id="{A1A5E3F5-3DFC-4A2A-2B0E-B61DE9C844A9}"/>
              </a:ext>
            </a:extLst>
          </p:cNvPr>
          <p:cNvSpPr/>
          <p:nvPr/>
        </p:nvSpPr>
        <p:spPr>
          <a:xfrm>
            <a:off x="838200" y="1644968"/>
            <a:ext cx="4520184" cy="350342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8" name="正方形/長方形 7">
            <a:extLst>
              <a:ext uri="{FF2B5EF4-FFF2-40B4-BE49-F238E27FC236}">
                <a16:creationId xmlns:a16="http://schemas.microsoft.com/office/drawing/2014/main" id="{2FBF9241-190C-5532-A603-3D89599B3C86}"/>
              </a:ext>
            </a:extLst>
          </p:cNvPr>
          <p:cNvSpPr/>
          <p:nvPr/>
        </p:nvSpPr>
        <p:spPr>
          <a:xfrm>
            <a:off x="1700784" y="2048256"/>
            <a:ext cx="2441448" cy="758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latin typeface="UD デジタル 教科書体 N-B" panose="02020700000000000000" pitchFamily="17" charset="-128"/>
                <a:ea typeface="UD デジタル 教科書体 N-B" panose="02020700000000000000" pitchFamily="17" charset="-128"/>
              </a:rPr>
              <a:t>対象となる職員</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kumimoji="1" lang="ja-JP" altLang="en-US" dirty="0">
                <a:latin typeface="UD デジタル 教科書体 N-B" panose="02020700000000000000" pitchFamily="17" charset="-128"/>
                <a:ea typeface="UD デジタル 教科書体 N-B" panose="02020700000000000000" pitchFamily="17" charset="-128"/>
              </a:rPr>
              <a:t>バイザー　バイジー</a:t>
            </a:r>
          </a:p>
        </p:txBody>
      </p:sp>
      <p:sp>
        <p:nvSpPr>
          <p:cNvPr id="9" name="正方形/長方形 8">
            <a:extLst>
              <a:ext uri="{FF2B5EF4-FFF2-40B4-BE49-F238E27FC236}">
                <a16:creationId xmlns:a16="http://schemas.microsoft.com/office/drawing/2014/main" id="{9D0C7A9F-EB2F-033D-7452-B3C6905E60B9}"/>
              </a:ext>
            </a:extLst>
          </p:cNvPr>
          <p:cNvSpPr/>
          <p:nvPr/>
        </p:nvSpPr>
        <p:spPr>
          <a:xfrm>
            <a:off x="1744980" y="5567427"/>
            <a:ext cx="2441448" cy="758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latin typeface="UD デジタル 教科書体 N-B" panose="02020700000000000000" pitchFamily="17" charset="-128"/>
                <a:ea typeface="UD デジタル 教科書体 N-B" panose="02020700000000000000" pitchFamily="17" charset="-128"/>
              </a:rPr>
              <a:t>担当職員</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lang="ja-JP" altLang="en-US" dirty="0">
                <a:latin typeface="UD デジタル 教科書体 N-B" panose="02020700000000000000" pitchFamily="17" charset="-128"/>
                <a:ea typeface="UD デジタル 教科書体 N-B" panose="02020700000000000000" pitchFamily="17" charset="-128"/>
              </a:rPr>
              <a:t>スーパーバイザー</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10" name="正方形/長方形 9">
            <a:extLst>
              <a:ext uri="{FF2B5EF4-FFF2-40B4-BE49-F238E27FC236}">
                <a16:creationId xmlns:a16="http://schemas.microsoft.com/office/drawing/2014/main" id="{69DCDFE5-CD31-10B6-36ED-0ABB8F2BFD74}"/>
              </a:ext>
            </a:extLst>
          </p:cNvPr>
          <p:cNvSpPr/>
          <p:nvPr/>
        </p:nvSpPr>
        <p:spPr>
          <a:xfrm>
            <a:off x="7630668" y="5567427"/>
            <a:ext cx="2441448" cy="758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latin typeface="UD デジタル 教科書体 N-B" panose="02020700000000000000" pitchFamily="17" charset="-128"/>
                <a:ea typeface="UD デジタル 教科書体 N-B" panose="02020700000000000000" pitchFamily="17" charset="-128"/>
              </a:rPr>
              <a:t>外部</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lang="ja-JP" altLang="en-US" dirty="0">
                <a:latin typeface="UD デジタル 教科書体 N-B" panose="02020700000000000000" pitchFamily="17" charset="-128"/>
                <a:ea typeface="UD デジタル 教科書体 N-B" panose="02020700000000000000" pitchFamily="17" charset="-128"/>
              </a:rPr>
              <a:t>スーパーバイザー</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11" name="楕円 10">
            <a:extLst>
              <a:ext uri="{FF2B5EF4-FFF2-40B4-BE49-F238E27FC236}">
                <a16:creationId xmlns:a16="http://schemas.microsoft.com/office/drawing/2014/main" id="{37924F40-2C00-3F61-9678-7FBE3F91AAA8}"/>
              </a:ext>
            </a:extLst>
          </p:cNvPr>
          <p:cNvSpPr/>
          <p:nvPr/>
        </p:nvSpPr>
        <p:spPr>
          <a:xfrm>
            <a:off x="6388671" y="1451736"/>
            <a:ext cx="5097451" cy="39061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12" name="正方形/長方形 11">
            <a:extLst>
              <a:ext uri="{FF2B5EF4-FFF2-40B4-BE49-F238E27FC236}">
                <a16:creationId xmlns:a16="http://schemas.microsoft.com/office/drawing/2014/main" id="{666461FF-F6E0-3542-C111-6E830E8CF027}"/>
              </a:ext>
            </a:extLst>
          </p:cNvPr>
          <p:cNvSpPr/>
          <p:nvPr/>
        </p:nvSpPr>
        <p:spPr>
          <a:xfrm>
            <a:off x="7630668" y="2023396"/>
            <a:ext cx="2441448" cy="758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latin typeface="UD デジタル 教科書体 N-B" panose="02020700000000000000" pitchFamily="17" charset="-128"/>
                <a:ea typeface="UD デジタル 教科書体 N-B" panose="02020700000000000000" pitchFamily="17" charset="-128"/>
              </a:rPr>
              <a:t>担当ケース・事業者</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13" name="正方形/長方形 12">
            <a:extLst>
              <a:ext uri="{FF2B5EF4-FFF2-40B4-BE49-F238E27FC236}">
                <a16:creationId xmlns:a16="http://schemas.microsoft.com/office/drawing/2014/main" id="{BD91B19B-5075-DD93-5208-9EF74D7732AF}"/>
              </a:ext>
            </a:extLst>
          </p:cNvPr>
          <p:cNvSpPr/>
          <p:nvPr/>
        </p:nvSpPr>
        <p:spPr>
          <a:xfrm>
            <a:off x="7630668" y="3624803"/>
            <a:ext cx="2441448" cy="758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latin typeface="UD デジタル 教科書体 N-B" panose="02020700000000000000" pitchFamily="17" charset="-128"/>
                <a:ea typeface="UD デジタル 教科書体 N-B" panose="02020700000000000000" pitchFamily="17" charset="-128"/>
              </a:rPr>
              <a:t>他ケース・他事業者</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14" name="矢印: 右 13">
            <a:extLst>
              <a:ext uri="{FF2B5EF4-FFF2-40B4-BE49-F238E27FC236}">
                <a16:creationId xmlns:a16="http://schemas.microsoft.com/office/drawing/2014/main" id="{18B5DAB2-AAC4-BD10-D867-62356ACE9170}"/>
              </a:ext>
            </a:extLst>
          </p:cNvPr>
          <p:cNvSpPr/>
          <p:nvPr/>
        </p:nvSpPr>
        <p:spPr>
          <a:xfrm rot="10800000">
            <a:off x="4834126" y="5696694"/>
            <a:ext cx="2328670" cy="48095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F7650BA6-E01A-6F33-EE5A-608FFBB9905C}"/>
              </a:ext>
            </a:extLst>
          </p:cNvPr>
          <p:cNvSpPr/>
          <p:nvPr/>
        </p:nvSpPr>
        <p:spPr>
          <a:xfrm rot="16200000">
            <a:off x="746030" y="4036582"/>
            <a:ext cx="2522158" cy="35950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CE8BC25-0328-8CFF-EC4F-C05F7C3BCED1}"/>
              </a:ext>
            </a:extLst>
          </p:cNvPr>
          <p:cNvSpPr/>
          <p:nvPr/>
        </p:nvSpPr>
        <p:spPr>
          <a:xfrm>
            <a:off x="2460498" y="3564891"/>
            <a:ext cx="2057400" cy="758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latin typeface="UD デジタル 教科書体 N-B" panose="02020700000000000000" pitchFamily="17" charset="-128"/>
                <a:ea typeface="UD デジタル 教科書体 N-B" panose="02020700000000000000" pitchFamily="17" charset="-128"/>
              </a:rPr>
              <a:t>多様な職員集団</a:t>
            </a:r>
          </a:p>
        </p:txBody>
      </p:sp>
      <p:sp>
        <p:nvSpPr>
          <p:cNvPr id="17" name="矢印: 右 16">
            <a:extLst>
              <a:ext uri="{FF2B5EF4-FFF2-40B4-BE49-F238E27FC236}">
                <a16:creationId xmlns:a16="http://schemas.microsoft.com/office/drawing/2014/main" id="{B90816DF-A56C-EE87-829A-4C11DA4D4759}"/>
              </a:ext>
            </a:extLst>
          </p:cNvPr>
          <p:cNvSpPr/>
          <p:nvPr/>
        </p:nvSpPr>
        <p:spPr>
          <a:xfrm rot="16200000">
            <a:off x="3087814" y="4733715"/>
            <a:ext cx="802768" cy="44561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21" name="直線矢印コネクタ 20">
            <a:extLst>
              <a:ext uri="{FF2B5EF4-FFF2-40B4-BE49-F238E27FC236}">
                <a16:creationId xmlns:a16="http://schemas.microsoft.com/office/drawing/2014/main" id="{FE09EA17-99F6-482B-9BD7-A7453DCC0F50}"/>
              </a:ext>
            </a:extLst>
          </p:cNvPr>
          <p:cNvCxnSpPr>
            <a:cxnSpLocks/>
          </p:cNvCxnSpPr>
          <p:nvPr/>
        </p:nvCxnSpPr>
        <p:spPr>
          <a:xfrm>
            <a:off x="3494493" y="2890244"/>
            <a:ext cx="0" cy="608366"/>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D1653CBD-2BEE-C158-5F2E-A2C85F4528CB}"/>
              </a:ext>
            </a:extLst>
          </p:cNvPr>
          <p:cNvCxnSpPr>
            <a:cxnSpLocks/>
          </p:cNvCxnSpPr>
          <p:nvPr/>
        </p:nvCxnSpPr>
        <p:spPr>
          <a:xfrm>
            <a:off x="8851392" y="2890244"/>
            <a:ext cx="0" cy="674647"/>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24" name="矢印: 右 23">
            <a:extLst>
              <a:ext uri="{FF2B5EF4-FFF2-40B4-BE49-F238E27FC236}">
                <a16:creationId xmlns:a16="http://schemas.microsoft.com/office/drawing/2014/main" id="{C437AE70-2FF6-4F94-206E-EACDD9C57898}"/>
              </a:ext>
            </a:extLst>
          </p:cNvPr>
          <p:cNvSpPr/>
          <p:nvPr/>
        </p:nvSpPr>
        <p:spPr>
          <a:xfrm>
            <a:off x="4834125" y="2295350"/>
            <a:ext cx="2148840" cy="36239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257ADEF-BE92-D720-33B0-2A193747E80C}"/>
              </a:ext>
            </a:extLst>
          </p:cNvPr>
          <p:cNvSpPr/>
          <p:nvPr/>
        </p:nvSpPr>
        <p:spPr>
          <a:xfrm>
            <a:off x="5654905" y="5014547"/>
            <a:ext cx="783005" cy="646331"/>
          </a:xfrm>
          <a:prstGeom prst="rect">
            <a:avLst/>
          </a:prstGeom>
          <a:noFill/>
        </p:spPr>
        <p:txBody>
          <a:bodyPr wrap="square" lIns="91440" tIns="45720" rIns="91440" bIns="45720">
            <a:spAutoFit/>
          </a:bodyPr>
          <a:lstStyle/>
          <a:p>
            <a:pPr algn="ctr"/>
            <a:r>
              <a:rPr lang="ja-JP" altLang="en-US" sz="3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①</a:t>
            </a:r>
            <a:endParaRPr lang="ja-JP" altLang="en-US" sz="6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p:txBody>
      </p:sp>
      <p:sp>
        <p:nvSpPr>
          <p:cNvPr id="26" name="正方形/長方形 25">
            <a:extLst>
              <a:ext uri="{FF2B5EF4-FFF2-40B4-BE49-F238E27FC236}">
                <a16:creationId xmlns:a16="http://schemas.microsoft.com/office/drawing/2014/main" id="{54C8AADD-8E73-6A63-B22C-73877401D94E}"/>
              </a:ext>
            </a:extLst>
          </p:cNvPr>
          <p:cNvSpPr/>
          <p:nvPr/>
        </p:nvSpPr>
        <p:spPr>
          <a:xfrm>
            <a:off x="1097816" y="3420056"/>
            <a:ext cx="783005" cy="646331"/>
          </a:xfrm>
          <a:prstGeom prst="rect">
            <a:avLst/>
          </a:prstGeom>
          <a:noFill/>
        </p:spPr>
        <p:txBody>
          <a:bodyPr wrap="square" lIns="91440" tIns="45720" rIns="91440" bIns="45720">
            <a:spAutoFit/>
          </a:bodyPr>
          <a:lstStyle/>
          <a:p>
            <a:pPr algn="ctr"/>
            <a:r>
              <a:rPr lang="ja-JP" altLang="en-US" sz="3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①</a:t>
            </a:r>
            <a:endParaRPr lang="ja-JP" altLang="en-US" sz="6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p:txBody>
      </p:sp>
      <p:sp>
        <p:nvSpPr>
          <p:cNvPr id="27" name="正方形/長方形 26">
            <a:extLst>
              <a:ext uri="{FF2B5EF4-FFF2-40B4-BE49-F238E27FC236}">
                <a16:creationId xmlns:a16="http://schemas.microsoft.com/office/drawing/2014/main" id="{9892F39C-6989-7666-26B4-6B69A75BCC27}"/>
              </a:ext>
            </a:extLst>
          </p:cNvPr>
          <p:cNvSpPr/>
          <p:nvPr/>
        </p:nvSpPr>
        <p:spPr>
          <a:xfrm>
            <a:off x="3655340" y="4722274"/>
            <a:ext cx="783005" cy="646331"/>
          </a:xfrm>
          <a:prstGeom prst="rect">
            <a:avLst/>
          </a:prstGeom>
          <a:noFill/>
        </p:spPr>
        <p:txBody>
          <a:bodyPr wrap="square" lIns="91440" tIns="45720" rIns="91440" bIns="45720">
            <a:spAutoFit/>
          </a:bodyPr>
          <a:lstStyle/>
          <a:p>
            <a:pPr algn="ctr"/>
            <a:r>
              <a:rPr lang="ja-JP" altLang="en-US" sz="3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④</a:t>
            </a:r>
            <a:endParaRPr lang="ja-JP" altLang="en-US" sz="6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p:txBody>
      </p:sp>
      <p:sp>
        <p:nvSpPr>
          <p:cNvPr id="28" name="正方形/長方形 27">
            <a:extLst>
              <a:ext uri="{FF2B5EF4-FFF2-40B4-BE49-F238E27FC236}">
                <a16:creationId xmlns:a16="http://schemas.microsoft.com/office/drawing/2014/main" id="{9B455D8F-4FAF-DC39-F93F-A6F25D237CED}"/>
              </a:ext>
            </a:extLst>
          </p:cNvPr>
          <p:cNvSpPr/>
          <p:nvPr/>
        </p:nvSpPr>
        <p:spPr>
          <a:xfrm>
            <a:off x="3626817" y="2862884"/>
            <a:ext cx="783005" cy="646331"/>
          </a:xfrm>
          <a:prstGeom prst="rect">
            <a:avLst/>
          </a:prstGeom>
          <a:noFill/>
        </p:spPr>
        <p:txBody>
          <a:bodyPr wrap="square" lIns="91440" tIns="45720" rIns="91440" bIns="45720">
            <a:spAutoFit/>
          </a:bodyPr>
          <a:lstStyle/>
          <a:p>
            <a:pPr algn="ctr"/>
            <a:r>
              <a:rPr lang="ja-JP" altLang="en-US" sz="3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②</a:t>
            </a:r>
            <a:endParaRPr lang="ja-JP" altLang="en-US" sz="6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p:txBody>
      </p:sp>
      <p:sp>
        <p:nvSpPr>
          <p:cNvPr id="29" name="正方形/長方形 28">
            <a:extLst>
              <a:ext uri="{FF2B5EF4-FFF2-40B4-BE49-F238E27FC236}">
                <a16:creationId xmlns:a16="http://schemas.microsoft.com/office/drawing/2014/main" id="{A595056E-3854-8625-074F-A5E87E3809C3}"/>
              </a:ext>
            </a:extLst>
          </p:cNvPr>
          <p:cNvSpPr/>
          <p:nvPr/>
        </p:nvSpPr>
        <p:spPr>
          <a:xfrm>
            <a:off x="9044965" y="2923858"/>
            <a:ext cx="1180827" cy="646331"/>
          </a:xfrm>
          <a:prstGeom prst="rect">
            <a:avLst/>
          </a:prstGeom>
          <a:noFill/>
        </p:spPr>
        <p:txBody>
          <a:bodyPr wrap="square" lIns="91440" tIns="45720" rIns="91440" bIns="45720">
            <a:spAutoFit/>
          </a:bodyPr>
          <a:lstStyle/>
          <a:p>
            <a:pPr algn="ctr"/>
            <a:r>
              <a:rPr lang="ja-JP" altLang="en-US" sz="3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②</a:t>
            </a:r>
          </a:p>
        </p:txBody>
      </p:sp>
      <p:sp>
        <p:nvSpPr>
          <p:cNvPr id="31" name="正方形/長方形 30">
            <a:extLst>
              <a:ext uri="{FF2B5EF4-FFF2-40B4-BE49-F238E27FC236}">
                <a16:creationId xmlns:a16="http://schemas.microsoft.com/office/drawing/2014/main" id="{1953B516-A6A2-9F4C-47B3-005FEAE55CDD}"/>
              </a:ext>
            </a:extLst>
          </p:cNvPr>
          <p:cNvSpPr/>
          <p:nvPr/>
        </p:nvSpPr>
        <p:spPr>
          <a:xfrm>
            <a:off x="1081052" y="4142941"/>
            <a:ext cx="783005" cy="646331"/>
          </a:xfrm>
          <a:prstGeom prst="rect">
            <a:avLst/>
          </a:prstGeom>
          <a:noFill/>
        </p:spPr>
        <p:txBody>
          <a:bodyPr wrap="square" lIns="91440" tIns="45720" rIns="91440" bIns="45720">
            <a:spAutoFit/>
          </a:bodyPr>
          <a:lstStyle/>
          <a:p>
            <a:pPr algn="ctr"/>
            <a:r>
              <a:rPr lang="ja-JP" altLang="en-US" sz="36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③</a:t>
            </a:r>
          </a:p>
        </p:txBody>
      </p:sp>
      <p:sp>
        <p:nvSpPr>
          <p:cNvPr id="4" name="テキスト ボックス 3">
            <a:extLst>
              <a:ext uri="{FF2B5EF4-FFF2-40B4-BE49-F238E27FC236}">
                <a16:creationId xmlns:a16="http://schemas.microsoft.com/office/drawing/2014/main" id="{64D2F27E-A5A0-4061-A029-34CAE939C45F}"/>
              </a:ext>
            </a:extLst>
          </p:cNvPr>
          <p:cNvSpPr txBox="1"/>
          <p:nvPr/>
        </p:nvSpPr>
        <p:spPr>
          <a:xfrm>
            <a:off x="794001" y="6435607"/>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浄土が一部改変</a:t>
            </a:r>
          </a:p>
        </p:txBody>
      </p:sp>
    </p:spTree>
    <p:extLst>
      <p:ext uri="{BB962C8B-B14F-4D97-AF65-F5344CB8AC3E}">
        <p14:creationId xmlns:p14="http://schemas.microsoft.com/office/powerpoint/2010/main" val="991435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1981200" y="296261"/>
            <a:ext cx="10515600" cy="1325563"/>
          </a:xfrm>
        </p:spPr>
        <p:txBody>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この科目のねらい</a:t>
            </a:r>
          </a:p>
        </p:txBody>
      </p:sp>
      <p:sp>
        <p:nvSpPr>
          <p:cNvPr id="3" name="コンテンツ プレースホルダー 2"/>
          <p:cNvSpPr>
            <a:spLocks noGrp="1"/>
          </p:cNvSpPr>
          <p:nvPr>
            <p:ph idx="1"/>
          </p:nvPr>
        </p:nvSpPr>
        <p:spPr>
          <a:xfrm>
            <a:off x="1199456" y="1849837"/>
            <a:ext cx="9672760" cy="3179363"/>
          </a:xfrm>
        </p:spPr>
        <p:txBody>
          <a:bodyPr>
            <a:normAutofit/>
          </a:bodyPr>
          <a:lstStyle/>
          <a:p>
            <a:pPr>
              <a:lnSpc>
                <a:spcPct val="150000"/>
              </a:lnSpc>
              <a:buFont typeface="Wingdings" panose="05000000000000000000" pitchFamily="2" charset="2"/>
              <a:buChar char="ü"/>
            </a:pPr>
            <a:r>
              <a:rPr lang="ja-JP" altLang="en-US" dirty="0">
                <a:latin typeface="UD デジタル 教科書体 NK-B" panose="02020700000000000000" pitchFamily="18" charset="-128"/>
                <a:ea typeface="UD デジタル 教科書体 NK-B" panose="02020700000000000000" pitchFamily="18" charset="-128"/>
              </a:rPr>
              <a:t>スーパービジョンの理論と実際を理解し、実践できる知識・技術を修得する</a:t>
            </a:r>
            <a:r>
              <a:rPr lang="ja-JP" altLang="ja-JP" dirty="0">
                <a:latin typeface="UD デジタル 教科書体 NK-B" panose="02020700000000000000" pitchFamily="18" charset="-128"/>
                <a:ea typeface="UD デジタル 教科書体 NK-B" panose="02020700000000000000" pitchFamily="18" charset="-128"/>
              </a:rPr>
              <a:t>。</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ü"/>
            </a:pPr>
            <a:r>
              <a:rPr lang="ja-JP" altLang="en-US" dirty="0">
                <a:latin typeface="UD デジタル 教科書体 NK-B" panose="02020700000000000000" pitchFamily="18" charset="-128"/>
                <a:ea typeface="UD デジタル 教科書体 NK-B" panose="02020700000000000000" pitchFamily="18" charset="-128"/>
              </a:rPr>
              <a:t>スーパーバイザーとして主任相談支援専門員に求められる姿勢を理解する。</a:t>
            </a:r>
            <a:endParaRPr lang="ja-JP" altLang="ja-JP" dirty="0">
              <a:latin typeface="UD デジタル 教科書体 NK-B" panose="02020700000000000000" pitchFamily="18" charset="-128"/>
              <a:ea typeface="UD デジタル 教科書体 NK-B" panose="02020700000000000000" pitchFamily="18" charset="-128"/>
            </a:endParaRPr>
          </a:p>
        </p:txBody>
      </p:sp>
      <p:sp>
        <p:nvSpPr>
          <p:cNvPr id="5" name="スライド番号プレースホルダー 4">
            <a:extLst>
              <a:ext uri="{FF2B5EF4-FFF2-40B4-BE49-F238E27FC236}">
                <a16:creationId xmlns:a16="http://schemas.microsoft.com/office/drawing/2014/main" id="{084E74A4-CB98-48BF-8CC4-3A965DEE82F6}"/>
              </a:ext>
            </a:extLst>
          </p:cNvPr>
          <p:cNvSpPr>
            <a:spLocks noGrp="1"/>
          </p:cNvSpPr>
          <p:nvPr>
            <p:ph type="sldNum" sz="quarter" idx="12"/>
          </p:nvPr>
        </p:nvSpPr>
        <p:spPr/>
        <p:txBody>
          <a:bodyPr/>
          <a:lstStyle/>
          <a:p>
            <a:pPr>
              <a:defRPr/>
            </a:pPr>
            <a:fld id="{804D6B79-3AEB-42FE-A736-A41F7AEA0445}" type="slidenum">
              <a:rPr lang="en-US" altLang="ja-JP" smtClean="0">
                <a:latin typeface="UD デジタル 教科書体 NK-B" panose="02020700000000000000" pitchFamily="18" charset="-128"/>
                <a:ea typeface="UD デジタル 教科書体 NK-B" panose="02020700000000000000" pitchFamily="18" charset="-128"/>
              </a:rPr>
              <a:pPr>
                <a:defRPr/>
              </a:pPr>
              <a:t>2</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6" name="Text Box 15"/>
          <p:cNvSpPr txBox="1">
            <a:spLocks noChangeArrowheads="1"/>
          </p:cNvSpPr>
          <p:nvPr/>
        </p:nvSpPr>
        <p:spPr bwMode="auto">
          <a:xfrm>
            <a:off x="3256856" y="6582975"/>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pic>
        <p:nvPicPr>
          <p:cNvPr id="7" name="グラフィックス 6" descr="事業の成長 単色塗りつぶし">
            <a:extLst>
              <a:ext uri="{FF2B5EF4-FFF2-40B4-BE49-F238E27FC236}">
                <a16:creationId xmlns:a16="http://schemas.microsoft.com/office/drawing/2014/main" id="{A908D428-0E06-04D2-8D82-68D8780A7A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856" y="512014"/>
            <a:ext cx="914400" cy="914400"/>
          </a:xfrm>
          <a:prstGeom prst="rect">
            <a:avLst/>
          </a:prstGeom>
        </p:spPr>
      </p:pic>
    </p:spTree>
    <p:extLst>
      <p:ext uri="{BB962C8B-B14F-4D97-AF65-F5344CB8AC3E}">
        <p14:creationId xmlns:p14="http://schemas.microsoft.com/office/powerpoint/2010/main" val="3282729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4D10-0272-8715-1AE8-188BB8354972}"/>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622C27C2-D613-2FE9-C1C9-3AADE03F33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A511B64D-57BC-ABDC-CC1F-1E1FDD2CA6A5}"/>
              </a:ext>
            </a:extLst>
          </p:cNvPr>
          <p:cNvSpPr>
            <a:spLocks noGrp="1" noChangeArrowheads="1"/>
          </p:cNvSpPr>
          <p:nvPr>
            <p:ph type="title" idx="4294967295"/>
          </p:nvPr>
        </p:nvSpPr>
        <p:spPr>
          <a:xfrm>
            <a:off x="409228" y="328597"/>
            <a:ext cx="8496300" cy="750029"/>
          </a:xfrm>
        </p:spPr>
        <p:txBody>
          <a:bodyPr>
            <a:normAutofit/>
          </a:bodyPr>
          <a:lstStyle/>
          <a:p>
            <a:pPr eaLnBrk="1" hangingPunct="1"/>
            <a:r>
              <a:rPr lang="ja-JP" altLang="en-US" sz="3200" dirty="0">
                <a:latin typeface="UD デジタル 教科書体 NK-B" panose="02020700000000000000" pitchFamily="18" charset="-128"/>
                <a:ea typeface="UD デジタル 教科書体 NK-B" panose="02020700000000000000" pitchFamily="18" charset="-128"/>
              </a:rPr>
              <a:t>　（２）スーパービジョンの方法</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3" name="Text Box 15">
            <a:extLst>
              <a:ext uri="{FF2B5EF4-FFF2-40B4-BE49-F238E27FC236}">
                <a16:creationId xmlns:a16="http://schemas.microsoft.com/office/drawing/2014/main" id="{C96F5D86-35DF-B809-984A-507C364B2FAA}"/>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 name="Rectangle 2">
            <a:extLst>
              <a:ext uri="{FF2B5EF4-FFF2-40B4-BE49-F238E27FC236}">
                <a16:creationId xmlns:a16="http://schemas.microsoft.com/office/drawing/2014/main" id="{BF221BB3-6276-FFC8-92F8-26B2D46C0E51}"/>
              </a:ext>
            </a:extLst>
          </p:cNvPr>
          <p:cNvSpPr txBox="1">
            <a:spLocks noChangeArrowheads="1"/>
          </p:cNvSpPr>
          <p:nvPr/>
        </p:nvSpPr>
        <p:spPr>
          <a:xfrm>
            <a:off x="595667" y="954752"/>
            <a:ext cx="8496300" cy="750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K-B" panose="02020700000000000000" pitchFamily="18" charset="-128"/>
                <a:ea typeface="UD デジタル 教科書体 NK-B" panose="02020700000000000000" pitchFamily="18" charset="-128"/>
              </a:rPr>
              <a:t>　①個別スーパービジョン</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7" name="Rectangle 34">
            <a:extLst>
              <a:ext uri="{FF2B5EF4-FFF2-40B4-BE49-F238E27FC236}">
                <a16:creationId xmlns:a16="http://schemas.microsoft.com/office/drawing/2014/main" id="{6DC04373-DE5D-211E-5665-A023662EBFDF}"/>
              </a:ext>
            </a:extLst>
          </p:cNvPr>
          <p:cNvSpPr>
            <a:spLocks noChangeArrowheads="1"/>
          </p:cNvSpPr>
          <p:nvPr/>
        </p:nvSpPr>
        <p:spPr bwMode="auto">
          <a:xfrm>
            <a:off x="595667" y="1704781"/>
            <a:ext cx="11062644"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スーパーバイザーとスーパーバイジーが</a:t>
            </a:r>
            <a:r>
              <a:rPr lang="en-US" altLang="ja-JP" sz="2400" dirty="0">
                <a:solidFill>
                  <a:schemeClr val="tx2"/>
                </a:solidFill>
                <a:latin typeface="UD デジタル 教科書体 NK-B" panose="02020700000000000000" pitchFamily="18" charset="-128"/>
                <a:ea typeface="UD デジタル 教科書体 NK-B" panose="02020700000000000000" pitchFamily="18" charset="-128"/>
              </a:rPr>
              <a:t>1</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対</a:t>
            </a:r>
            <a:r>
              <a:rPr lang="en-US" altLang="ja-JP" sz="2400" dirty="0">
                <a:solidFill>
                  <a:schemeClr val="tx2"/>
                </a:solidFill>
                <a:latin typeface="UD デジタル 教科書体 NK-B" panose="02020700000000000000" pitchFamily="18" charset="-128"/>
                <a:ea typeface="UD デジタル 教科書体 NK-B" panose="02020700000000000000" pitchFamily="18" charset="-128"/>
              </a:rPr>
              <a:t>1</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で契約して実施することが原則である。</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倫理、知識、技術まで、</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深く細かく指導することが可能。</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具体的には、</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　スーパーバイジー</a:t>
            </a:r>
            <a:r>
              <a:rPr lang="en-US" altLang="ja-JP" sz="2400" dirty="0">
                <a:solidFill>
                  <a:schemeClr val="tx2"/>
                </a:solidFill>
                <a:latin typeface="UD デジタル 教科書体 NK-B" panose="02020700000000000000" pitchFamily="18" charset="-128"/>
                <a:ea typeface="UD デジタル 教科書体 NK-B" panose="02020700000000000000" pitchFamily="18" charset="-128"/>
              </a:rPr>
              <a:t>―</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が個別的に思っている課題、気づきを深く洞察して、</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その内容をスーパーバイザーと共有しながら振り返ることに適している。</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注意：スーパーバイジーとスーパーバイザーの間に</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　　　　信頼関係が基盤にあることで効果的なスーパービジョンとなる。</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97081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p:txBody>
          <a:bodyPr>
            <a:normAutofit/>
          </a:bodyPr>
          <a:lstStyle/>
          <a:p>
            <a:r>
              <a:rPr kumimoji="1" lang="ja-JP" altLang="en-US" sz="3600" dirty="0">
                <a:latin typeface="UD デジタル 教科書体 N-B" panose="02020700000000000000" pitchFamily="17" charset="-128"/>
                <a:ea typeface="UD デジタル 教科書体 N-B" panose="02020700000000000000" pitchFamily="17" charset="-128"/>
              </a:rPr>
              <a:t>①個別スーパービジョン</a:t>
            </a:r>
          </a:p>
        </p:txBody>
      </p:sp>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920496" y="1690688"/>
            <a:ext cx="5398008" cy="4216336"/>
          </a:xfrm>
        </p:spPr>
        <p:txBody>
          <a:bodyPr>
            <a:normAutofit/>
          </a:bodyPr>
          <a:lstStyle/>
          <a:p>
            <a:pPr marL="0" indent="0">
              <a:buNone/>
            </a:pP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個別スーパービジョンはバイジーの</a:t>
            </a: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個別課題を明らかに</a:t>
            </a:r>
            <a:r>
              <a:rPr lang="ja-JP" altLang="en-US" dirty="0">
                <a:latin typeface="UD デジタル 教科書体 N-B" panose="02020700000000000000" pitchFamily="17" charset="-128"/>
                <a:ea typeface="UD デジタル 教科書体 N-B" panose="02020700000000000000" pitchFamily="17" charset="-128"/>
              </a:rPr>
              <a:t>し、この課題解決をバイザーが</a:t>
            </a: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共有し</a:t>
            </a:r>
            <a:r>
              <a:rPr lang="ja-JP" altLang="en-US" dirty="0">
                <a:latin typeface="UD デジタル 教科書体 N-B" panose="02020700000000000000" pitchFamily="17" charset="-128"/>
                <a:ea typeface="UD デジタル 教科書体 N-B" panose="02020700000000000000" pitchFamily="17" charset="-128"/>
              </a:rPr>
              <a:t>、</a:t>
            </a:r>
            <a:r>
              <a:rPr lang="ja-JP" altLang="en-US" dirty="0">
                <a:solidFill>
                  <a:srgbClr val="FF0000"/>
                </a:solidFill>
                <a:latin typeface="UD デジタル 教科書体 N-B" panose="02020700000000000000" pitchFamily="17" charset="-128"/>
                <a:ea typeface="UD デジタル 教科書体 N-B" panose="02020700000000000000" pitchFamily="17" charset="-128"/>
              </a:rPr>
              <a:t>解決に向けてバイジー自身が歩き出すことを支援する</a:t>
            </a:r>
            <a:r>
              <a:rPr lang="ja-JP" altLang="en-US" dirty="0">
                <a:latin typeface="UD デジタル 教科書体 N-B" panose="02020700000000000000" pitchFamily="17" charset="-128"/>
                <a:ea typeface="UD デジタル 教科書体 N-B" panose="02020700000000000000" pitchFamily="17" charset="-128"/>
              </a:rPr>
              <a:t>全過程である。</a:t>
            </a:r>
            <a:endParaRPr lang="en-US" altLang="ja-JP" dirty="0">
              <a:latin typeface="UD デジタル 教科書体 N-B" panose="02020700000000000000" pitchFamily="17" charset="-128"/>
              <a:ea typeface="UD デジタル 教科書体 N-B" panose="02020700000000000000" pitchFamily="17" charset="-128"/>
            </a:endParaRPr>
          </a:p>
        </p:txBody>
      </p:sp>
      <p:sp>
        <p:nvSpPr>
          <p:cNvPr id="4" name="楕円 3">
            <a:extLst>
              <a:ext uri="{FF2B5EF4-FFF2-40B4-BE49-F238E27FC236}">
                <a16:creationId xmlns:a16="http://schemas.microsoft.com/office/drawing/2014/main" id="{BE1A4485-3A09-8F49-78B4-9C63BE1A8E80}"/>
              </a:ext>
            </a:extLst>
          </p:cNvPr>
          <p:cNvSpPr/>
          <p:nvPr/>
        </p:nvSpPr>
        <p:spPr>
          <a:xfrm>
            <a:off x="7324344" y="1027906"/>
            <a:ext cx="3630168" cy="132556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latin typeface="UD デジタル 教科書体 N-B" panose="02020700000000000000" pitchFamily="17" charset="-128"/>
                <a:ea typeface="UD デジタル 教科書体 N-B" panose="02020700000000000000" pitchFamily="17" charset="-128"/>
              </a:rPr>
              <a:t>対象となる職員</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lang="ja-JP" altLang="en-US" dirty="0">
                <a:latin typeface="UD デジタル 教科書体 N-B" panose="02020700000000000000" pitchFamily="17" charset="-128"/>
                <a:ea typeface="UD デジタル 教科書体 N-B" panose="02020700000000000000" pitchFamily="17" charset="-128"/>
              </a:rPr>
              <a:t>バイジー　バイザー</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5" name="楕円 4">
            <a:extLst>
              <a:ext uri="{FF2B5EF4-FFF2-40B4-BE49-F238E27FC236}">
                <a16:creationId xmlns:a16="http://schemas.microsoft.com/office/drawing/2014/main" id="{CD318643-FB30-2859-8782-8E38E23B5C08}"/>
              </a:ext>
            </a:extLst>
          </p:cNvPr>
          <p:cNvSpPr/>
          <p:nvPr/>
        </p:nvSpPr>
        <p:spPr>
          <a:xfrm>
            <a:off x="7406640" y="3178969"/>
            <a:ext cx="3630168" cy="132556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latin typeface="UD デジタル 教科書体 N-B" panose="02020700000000000000" pitchFamily="17" charset="-128"/>
                <a:ea typeface="UD デジタル 教科書体 N-B" panose="02020700000000000000" pitchFamily="17" charset="-128"/>
              </a:rPr>
              <a:t>対象となる職員</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lang="ja-JP" altLang="en-US" dirty="0">
                <a:latin typeface="UD デジタル 教科書体 N-B" panose="02020700000000000000" pitchFamily="17" charset="-128"/>
                <a:ea typeface="UD デジタル 教科書体 N-B" panose="02020700000000000000" pitchFamily="17" charset="-128"/>
              </a:rPr>
              <a:t>バイジー　バイザー</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6" name="正方形/長方形 5">
            <a:extLst>
              <a:ext uri="{FF2B5EF4-FFF2-40B4-BE49-F238E27FC236}">
                <a16:creationId xmlns:a16="http://schemas.microsoft.com/office/drawing/2014/main" id="{D86CF5F1-2053-AAAB-8285-A4ED54317478}"/>
              </a:ext>
            </a:extLst>
          </p:cNvPr>
          <p:cNvSpPr/>
          <p:nvPr/>
        </p:nvSpPr>
        <p:spPr>
          <a:xfrm>
            <a:off x="7479792" y="5416073"/>
            <a:ext cx="3557016" cy="98190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B" panose="02020700000000000000" pitchFamily="17" charset="-128"/>
                <a:ea typeface="UD デジタル 教科書体 N-B" panose="02020700000000000000" pitchFamily="17" charset="-128"/>
              </a:rPr>
              <a:t>外部のバイザー</a:t>
            </a:r>
          </a:p>
        </p:txBody>
      </p:sp>
      <p:sp>
        <p:nvSpPr>
          <p:cNvPr id="7" name="矢印: 右 6">
            <a:extLst>
              <a:ext uri="{FF2B5EF4-FFF2-40B4-BE49-F238E27FC236}">
                <a16:creationId xmlns:a16="http://schemas.microsoft.com/office/drawing/2014/main" id="{60AB1943-E702-F0C9-1550-5FE62711B73B}"/>
              </a:ext>
            </a:extLst>
          </p:cNvPr>
          <p:cNvSpPr/>
          <p:nvPr/>
        </p:nvSpPr>
        <p:spPr>
          <a:xfrm rot="16200000">
            <a:off x="8738044" y="2543411"/>
            <a:ext cx="802768" cy="44561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68E53CEC-43B1-CD27-30A4-1A77796CDEAC}"/>
              </a:ext>
            </a:extLst>
          </p:cNvPr>
          <p:cNvSpPr/>
          <p:nvPr/>
        </p:nvSpPr>
        <p:spPr>
          <a:xfrm rot="16200000">
            <a:off x="8738045" y="4737494"/>
            <a:ext cx="802768" cy="44561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D3C7B82-DA70-EDE7-5619-C3E2569E34EF}"/>
              </a:ext>
            </a:extLst>
          </p:cNvPr>
          <p:cNvSpPr txBox="1"/>
          <p:nvPr/>
        </p:nvSpPr>
        <p:spPr>
          <a:xfrm>
            <a:off x="725424" y="6492875"/>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2869055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4E06E-E971-82AE-78D3-6D7EE352AB94}"/>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96A1D81-A52F-1623-B14A-F598AEBD99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 name="Text Box 15">
            <a:extLst>
              <a:ext uri="{FF2B5EF4-FFF2-40B4-BE49-F238E27FC236}">
                <a16:creationId xmlns:a16="http://schemas.microsoft.com/office/drawing/2014/main" id="{B33C9BAD-A69D-B6EB-CACF-BF59780A34D4}"/>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 name="Rectangle 2">
            <a:extLst>
              <a:ext uri="{FF2B5EF4-FFF2-40B4-BE49-F238E27FC236}">
                <a16:creationId xmlns:a16="http://schemas.microsoft.com/office/drawing/2014/main" id="{AED43218-6403-47D9-B38F-F8B8986661CF}"/>
              </a:ext>
            </a:extLst>
          </p:cNvPr>
          <p:cNvSpPr txBox="1">
            <a:spLocks noChangeArrowheads="1"/>
          </p:cNvSpPr>
          <p:nvPr/>
        </p:nvSpPr>
        <p:spPr>
          <a:xfrm>
            <a:off x="595667" y="279688"/>
            <a:ext cx="8496300" cy="750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K-B" panose="02020700000000000000" pitchFamily="18" charset="-128"/>
                <a:ea typeface="UD デジタル 教科書体 NK-B" panose="02020700000000000000" pitchFamily="18" charset="-128"/>
              </a:rPr>
              <a:t>　②ピアスーパービジョン</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7" name="Rectangle 34">
            <a:extLst>
              <a:ext uri="{FF2B5EF4-FFF2-40B4-BE49-F238E27FC236}">
                <a16:creationId xmlns:a16="http://schemas.microsoft.com/office/drawing/2014/main" id="{0431500F-B15B-7B77-AFF3-728BB9A824B2}"/>
              </a:ext>
            </a:extLst>
          </p:cNvPr>
          <p:cNvSpPr>
            <a:spLocks noChangeArrowheads="1"/>
          </p:cNvSpPr>
          <p:nvPr/>
        </p:nvSpPr>
        <p:spPr bwMode="auto">
          <a:xfrm>
            <a:off x="595666" y="1289953"/>
            <a:ext cx="10758133"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スーパーバイジー同士で、ルールを設定して実施し、</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業務の合間の時間を見ながらなど気軽に実施できる方法。</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グループスーパービジョンと類似性が高いが、</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同じような経験、教育、専門性のある相談支援専門員が行うため、</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スーパーバイザーとすーぱバイジーの役割の区分が少ないことが特徴的。</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→同時にスーパーバイジーとスーパバイザーの異なる視点に立つことができ、</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　　気づきの共有がしやすい。</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注意：支援に関して同じ職場の立場を超えて、</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　　　　客観的な議論がしにくいという課題がある。</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126364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DD614-1077-8045-1FEB-B6770051E1E6}"/>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5C4ECBBB-74CF-91F3-F533-3E0AF629FE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 name="Text Box 15">
            <a:extLst>
              <a:ext uri="{FF2B5EF4-FFF2-40B4-BE49-F238E27FC236}">
                <a16:creationId xmlns:a16="http://schemas.microsoft.com/office/drawing/2014/main" id="{7847466F-E242-66D7-EAC2-F129E1454D27}"/>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 name="Rectangle 2">
            <a:extLst>
              <a:ext uri="{FF2B5EF4-FFF2-40B4-BE49-F238E27FC236}">
                <a16:creationId xmlns:a16="http://schemas.microsoft.com/office/drawing/2014/main" id="{84B7A3ED-5271-66D0-7A70-229EE85A10F5}"/>
              </a:ext>
            </a:extLst>
          </p:cNvPr>
          <p:cNvSpPr txBox="1">
            <a:spLocks noChangeArrowheads="1"/>
          </p:cNvSpPr>
          <p:nvPr/>
        </p:nvSpPr>
        <p:spPr>
          <a:xfrm>
            <a:off x="958524" y="661197"/>
            <a:ext cx="8496300" cy="750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K-B" panose="02020700000000000000" pitchFamily="18" charset="-128"/>
                <a:ea typeface="UD デジタル 教科書体 NK-B" panose="02020700000000000000" pitchFamily="18" charset="-128"/>
              </a:rPr>
              <a:t>　③ライブスーパービジョン</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7" name="Rectangle 34">
            <a:extLst>
              <a:ext uri="{FF2B5EF4-FFF2-40B4-BE49-F238E27FC236}">
                <a16:creationId xmlns:a16="http://schemas.microsoft.com/office/drawing/2014/main" id="{14369E6F-390C-BA65-40A0-E76C9F2EB7A9}"/>
              </a:ext>
            </a:extLst>
          </p:cNvPr>
          <p:cNvSpPr>
            <a:spLocks noChangeArrowheads="1"/>
          </p:cNvSpPr>
          <p:nvPr/>
        </p:nvSpPr>
        <p:spPr bwMode="auto">
          <a:xfrm>
            <a:off x="1190753" y="1899553"/>
            <a:ext cx="981711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新人の相談支援専門員の研修において、実践事例を用いながら</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振り返りと気づきを深めることが困難なときに用いる手法。</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面接や支援の場面を録音、録画した教材などを用いながら、</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スーパーバイザーが参加しているスーパーバイジーに対して、</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意見を交換しながら気づきを促し深めていくことに適している。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注意：スーパーバイザーの力量が問われる。</a:t>
            </a:r>
            <a:endParaRPr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264870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681A7-0041-6264-F523-0D7C1FB27AEE}"/>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FC276FB-DFFE-A9BF-1E9E-76AAD9217B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 name="Text Box 15">
            <a:extLst>
              <a:ext uri="{FF2B5EF4-FFF2-40B4-BE49-F238E27FC236}">
                <a16:creationId xmlns:a16="http://schemas.microsoft.com/office/drawing/2014/main" id="{DB08DA6F-EAF7-5E40-F45B-5509709EFA76}"/>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 name="Rectangle 2">
            <a:extLst>
              <a:ext uri="{FF2B5EF4-FFF2-40B4-BE49-F238E27FC236}">
                <a16:creationId xmlns:a16="http://schemas.microsoft.com/office/drawing/2014/main" id="{3327B2BB-3880-430E-A314-C931EBC6F341}"/>
              </a:ext>
            </a:extLst>
          </p:cNvPr>
          <p:cNvSpPr txBox="1">
            <a:spLocks noChangeArrowheads="1"/>
          </p:cNvSpPr>
          <p:nvPr/>
        </p:nvSpPr>
        <p:spPr>
          <a:xfrm>
            <a:off x="958524" y="661197"/>
            <a:ext cx="8496300" cy="750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K-B" panose="02020700000000000000" pitchFamily="18" charset="-128"/>
                <a:ea typeface="UD デジタル 教科書体 NK-B" panose="02020700000000000000" pitchFamily="18" charset="-128"/>
              </a:rPr>
              <a:t>　④グループスーパービジョン</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7" name="Rectangle 34">
            <a:extLst>
              <a:ext uri="{FF2B5EF4-FFF2-40B4-BE49-F238E27FC236}">
                <a16:creationId xmlns:a16="http://schemas.microsoft.com/office/drawing/2014/main" id="{0CFA671C-DFE1-EFF4-804C-9EE015727A56}"/>
              </a:ext>
            </a:extLst>
          </p:cNvPr>
          <p:cNvSpPr>
            <a:spLocks noChangeArrowheads="1"/>
          </p:cNvSpPr>
          <p:nvPr/>
        </p:nvSpPr>
        <p:spPr bwMode="auto">
          <a:xfrm>
            <a:off x="1190753" y="1899553"/>
            <a:ext cx="10400604"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スーパーバイザーと複数のスーパーバイジーが契約をして</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実施することが原則である。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例外として、ストレングスモデルのグループスーパービジョンのように</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複数の参加者がスーパバイザーの役割を担い、</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事例提供者がスーパーバイジーと場合もある。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ケア会議、社会資源の開発機能等との親和性が高く、</a:t>
            </a:r>
            <a:endParaRPr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相談支援専門員の研修に比較的よく用いられる。</a:t>
            </a:r>
            <a:endParaRPr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020567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p:txBody>
          <a:bodyPr>
            <a:normAutofit/>
          </a:bodyPr>
          <a:lstStyle/>
          <a:p>
            <a:r>
              <a:rPr lang="ja-JP" altLang="en-US" sz="3600" dirty="0">
                <a:solidFill>
                  <a:srgbClr val="FF0000"/>
                </a:solidFill>
                <a:latin typeface="UD デジタル 教科書体 N-B" panose="02020700000000000000" pitchFamily="17" charset="-128"/>
                <a:ea typeface="UD デジタル 教科書体 N-B" panose="02020700000000000000" pitchFamily="17" charset="-128"/>
              </a:rPr>
              <a:t>グループ・スーパービジョンと事例検討</a:t>
            </a:r>
            <a:endParaRPr kumimoji="1" lang="ja-JP" altLang="en-US" sz="3600"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765048" y="1841063"/>
            <a:ext cx="10515600" cy="3566160"/>
          </a:xfrm>
        </p:spPr>
        <p:txBody>
          <a:bodyPr>
            <a:normAutofit/>
          </a:bodyPr>
          <a:lstStyle/>
          <a:p>
            <a:pPr marL="0" indent="0">
              <a:buNone/>
            </a:pPr>
            <a:r>
              <a:rPr kumimoji="1" lang="ja-JP" altLang="en-US" dirty="0">
                <a:latin typeface="UD デジタル 教科書体 N-B" panose="02020700000000000000" pitchFamily="17" charset="-128"/>
                <a:ea typeface="UD デジタル 教科書体 N-B" panose="02020700000000000000" pitchFamily="17" charset="-128"/>
              </a:rPr>
              <a:t>事例検討会とグループスーパービジョンは、両者の違いが明確にされていないことが見受けられる。</a:t>
            </a: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dirty="0">
                <a:latin typeface="UD デジタル 教科書体 N-B" panose="02020700000000000000" pitchFamily="17" charset="-128"/>
                <a:ea typeface="UD デジタル 教科書体 N-B" panose="02020700000000000000" pitchFamily="17" charset="-128"/>
              </a:rPr>
              <a:t>複数のメンバーが提示された事例について話し合うという形が似ているためです。</a:t>
            </a: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endParaRPr lang="en-US" altLang="ja-JP" sz="2400" dirty="0">
              <a:latin typeface="UD デジタル 教科書体 N-B" panose="02020700000000000000" pitchFamily="17" charset="-128"/>
              <a:ea typeface="UD デジタル 教科書体 N-B" panose="02020700000000000000" pitchFamily="17" charset="-128"/>
            </a:endParaRPr>
          </a:p>
          <a:p>
            <a:pPr marL="0" indent="0">
              <a:buNone/>
            </a:pPr>
            <a:endParaRPr kumimoji="1" lang="en-US" altLang="ja-JP" sz="2400" dirty="0">
              <a:latin typeface="UD デジタル 教科書体 N-B" panose="02020700000000000000" pitchFamily="17" charset="-128"/>
              <a:ea typeface="UD デジタル 教科書体 N-B" panose="02020700000000000000" pitchFamily="17" charset="-128"/>
            </a:endParaRPr>
          </a:p>
          <a:p>
            <a:pPr marL="0" indent="0" algn="ctr">
              <a:buNone/>
            </a:pPr>
            <a:r>
              <a:rPr kumimoji="1" lang="ja-JP" altLang="en-US" sz="5200" dirty="0">
                <a:solidFill>
                  <a:srgbClr val="FF0000"/>
                </a:solidFill>
                <a:latin typeface="UD デジタル 教科書体 N-B" panose="02020700000000000000" pitchFamily="17" charset="-128"/>
                <a:ea typeface="UD デジタル 教科書体 N-B" panose="02020700000000000000" pitchFamily="17" charset="-128"/>
              </a:rPr>
              <a:t>両者の違いはその目的</a:t>
            </a:r>
            <a:endParaRPr kumimoji="1" lang="en-US" altLang="ja-JP" sz="5200"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F5CA12DC-AA6B-F77B-50BB-FA4623B77EAB}"/>
              </a:ext>
            </a:extLst>
          </p:cNvPr>
          <p:cNvSpPr txBox="1"/>
          <p:nvPr/>
        </p:nvSpPr>
        <p:spPr>
          <a:xfrm>
            <a:off x="838200" y="6252936"/>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2339405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p:txBody>
          <a:bodyPr/>
          <a:lstStyle/>
          <a:p>
            <a:r>
              <a:rPr kumimoji="1" lang="ja-JP" altLang="en-US" dirty="0">
                <a:latin typeface="UD デジタル 教科書体 N-B" panose="02020700000000000000" pitchFamily="17" charset="-128"/>
                <a:ea typeface="UD デジタル 教科書体 N-B" panose="02020700000000000000" pitchFamily="17" charset="-128"/>
              </a:rPr>
              <a:t>事例検討</a:t>
            </a:r>
          </a:p>
        </p:txBody>
      </p:sp>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938784" y="2148840"/>
            <a:ext cx="10515600" cy="2999232"/>
          </a:xfrm>
        </p:spPr>
        <p:txBody>
          <a:bodyPr>
            <a:normAutofit/>
          </a:bodyPr>
          <a:lstStyle/>
          <a:p>
            <a:pPr marL="0" indent="0">
              <a:buNone/>
            </a:pPr>
            <a:r>
              <a:rPr kumimoji="1" lang="ja-JP" altLang="en-US" sz="3600" dirty="0">
                <a:latin typeface="UD デジタル 教科書体 N-B" panose="02020700000000000000" pitchFamily="17" charset="-128"/>
                <a:ea typeface="UD デジタル 教科書体 N-B" panose="02020700000000000000" pitchFamily="17" charset="-128"/>
              </a:rPr>
              <a:t>事例検討は支援者が事例の理解を深めることで、</a:t>
            </a:r>
            <a:endParaRPr kumimoji="1" lang="en-US" altLang="ja-JP" sz="36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3600" dirty="0">
                <a:latin typeface="UD デジタル 教科書体 N-B" panose="02020700000000000000" pitchFamily="17" charset="-128"/>
                <a:ea typeface="UD デジタル 教科書体 N-B" panose="02020700000000000000" pitchFamily="17" charset="-128"/>
              </a:rPr>
              <a:t>利用者に対してより良い支援を提供することを目指して行われることに主眼が置かれます。</a:t>
            </a:r>
            <a:endParaRPr kumimoji="1" lang="en-US" altLang="ja-JP" sz="1050"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23B91B83-3F2B-79DB-FCC9-8E0A580584CD}"/>
              </a:ext>
            </a:extLst>
          </p:cNvPr>
          <p:cNvSpPr txBox="1"/>
          <p:nvPr/>
        </p:nvSpPr>
        <p:spPr>
          <a:xfrm>
            <a:off x="838200" y="6338986"/>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3634747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5699CB5-283E-10C3-0A71-AAA326F78024}"/>
              </a:ext>
            </a:extLst>
          </p:cNvPr>
          <p:cNvSpPr/>
          <p:nvPr/>
        </p:nvSpPr>
        <p:spPr>
          <a:xfrm>
            <a:off x="2511552" y="557784"/>
            <a:ext cx="7168896" cy="6492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latin typeface="UD デジタル 教科書体 N-B" panose="02020700000000000000" pitchFamily="17" charset="-128"/>
                <a:ea typeface="UD デジタル 教科書体 N-B" panose="02020700000000000000" pitchFamily="17" charset="-128"/>
              </a:rPr>
              <a:t>グループ・スーパービジョン</a:t>
            </a:r>
          </a:p>
        </p:txBody>
      </p:sp>
      <p:sp>
        <p:nvSpPr>
          <p:cNvPr id="7" name="正方形/長方形 6">
            <a:extLst>
              <a:ext uri="{FF2B5EF4-FFF2-40B4-BE49-F238E27FC236}">
                <a16:creationId xmlns:a16="http://schemas.microsoft.com/office/drawing/2014/main" id="{5156CBEC-5568-5BCF-EFC8-16AF43D39D71}"/>
              </a:ext>
            </a:extLst>
          </p:cNvPr>
          <p:cNvSpPr/>
          <p:nvPr/>
        </p:nvSpPr>
        <p:spPr>
          <a:xfrm>
            <a:off x="576072" y="2289048"/>
            <a:ext cx="2930652" cy="8168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管理的機能</a:t>
            </a:r>
            <a:r>
              <a:rPr kumimoji="1" lang="ja-JP" altLang="en-US" dirty="0">
                <a:latin typeface="UD デジタル 教科書体 N-B" panose="02020700000000000000" pitchFamily="17" charset="-128"/>
                <a:ea typeface="UD デジタル 教科書体 N-B" panose="02020700000000000000" pitchFamily="17" charset="-128"/>
              </a:rPr>
              <a:t>が</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kumimoji="1" lang="ja-JP" altLang="en-US" dirty="0">
                <a:latin typeface="UD デジタル 教科書体 N-B" panose="02020700000000000000" pitchFamily="17" charset="-128"/>
                <a:ea typeface="UD デジタル 教科書体 N-B" panose="02020700000000000000" pitchFamily="17" charset="-128"/>
              </a:rPr>
              <a:t>重視される場合</a:t>
            </a:r>
          </a:p>
        </p:txBody>
      </p:sp>
      <p:sp>
        <p:nvSpPr>
          <p:cNvPr id="8" name="正方形/長方形 7">
            <a:extLst>
              <a:ext uri="{FF2B5EF4-FFF2-40B4-BE49-F238E27FC236}">
                <a16:creationId xmlns:a16="http://schemas.microsoft.com/office/drawing/2014/main" id="{6C5F7464-B542-645C-7E0E-706749BD1010}"/>
              </a:ext>
            </a:extLst>
          </p:cNvPr>
          <p:cNvSpPr/>
          <p:nvPr/>
        </p:nvSpPr>
        <p:spPr>
          <a:xfrm>
            <a:off x="4630674" y="2289048"/>
            <a:ext cx="2930652" cy="8168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教育的機能</a:t>
            </a:r>
            <a:r>
              <a:rPr kumimoji="1" lang="ja-JP" altLang="en-US" dirty="0">
                <a:latin typeface="UD デジタル 教科書体 N-B" panose="02020700000000000000" pitchFamily="17" charset="-128"/>
                <a:ea typeface="UD デジタル 教科書体 N-B" panose="02020700000000000000" pitchFamily="17" charset="-128"/>
              </a:rPr>
              <a:t>が</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kumimoji="1" lang="ja-JP" altLang="en-US" dirty="0">
                <a:latin typeface="UD デジタル 教科書体 N-B" panose="02020700000000000000" pitchFamily="17" charset="-128"/>
                <a:ea typeface="UD デジタル 教科書体 N-B" panose="02020700000000000000" pitchFamily="17" charset="-128"/>
              </a:rPr>
              <a:t>重視される場合</a:t>
            </a:r>
          </a:p>
        </p:txBody>
      </p:sp>
      <p:sp>
        <p:nvSpPr>
          <p:cNvPr id="9" name="正方形/長方形 8">
            <a:extLst>
              <a:ext uri="{FF2B5EF4-FFF2-40B4-BE49-F238E27FC236}">
                <a16:creationId xmlns:a16="http://schemas.microsoft.com/office/drawing/2014/main" id="{83E0A153-FAC7-4673-F73E-8806C396FCBC}"/>
              </a:ext>
            </a:extLst>
          </p:cNvPr>
          <p:cNvSpPr/>
          <p:nvPr/>
        </p:nvSpPr>
        <p:spPr>
          <a:xfrm>
            <a:off x="8397240" y="2289048"/>
            <a:ext cx="3115056" cy="8168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UD デジタル 教科書体 N-B" panose="02020700000000000000" pitchFamily="17" charset="-128"/>
                <a:ea typeface="UD デジタル 教科書体 N-B" panose="02020700000000000000" pitchFamily="17" charset="-128"/>
              </a:rPr>
              <a:t>支持的機能</a:t>
            </a:r>
            <a:r>
              <a:rPr kumimoji="1" lang="ja-JP" altLang="en-US" dirty="0">
                <a:latin typeface="UD デジタル 教科書体 N-B" panose="02020700000000000000" pitchFamily="17" charset="-128"/>
                <a:ea typeface="UD デジタル 教科書体 N-B" panose="02020700000000000000" pitchFamily="17" charset="-128"/>
              </a:rPr>
              <a:t>が</a:t>
            </a:r>
            <a:endParaRPr kumimoji="1" lang="en-US" altLang="ja-JP" dirty="0">
              <a:latin typeface="UD デジタル 教科書体 N-B" panose="02020700000000000000" pitchFamily="17" charset="-128"/>
              <a:ea typeface="UD デジタル 教科書体 N-B" panose="02020700000000000000" pitchFamily="17" charset="-128"/>
            </a:endParaRPr>
          </a:p>
          <a:p>
            <a:pPr algn="ctr"/>
            <a:r>
              <a:rPr kumimoji="1" lang="ja-JP" altLang="en-US" dirty="0">
                <a:latin typeface="UD デジタル 教科書体 N-B" panose="02020700000000000000" pitchFamily="17" charset="-128"/>
                <a:ea typeface="UD デジタル 教科書体 N-B" panose="02020700000000000000" pitchFamily="17" charset="-128"/>
              </a:rPr>
              <a:t>重視される場合</a:t>
            </a:r>
          </a:p>
        </p:txBody>
      </p:sp>
      <p:sp>
        <p:nvSpPr>
          <p:cNvPr id="10" name="正方形/長方形 9">
            <a:extLst>
              <a:ext uri="{FF2B5EF4-FFF2-40B4-BE49-F238E27FC236}">
                <a16:creationId xmlns:a16="http://schemas.microsoft.com/office/drawing/2014/main" id="{E7E35437-055D-4CCE-E717-21D5D017D53B}"/>
              </a:ext>
            </a:extLst>
          </p:cNvPr>
          <p:cNvSpPr/>
          <p:nvPr/>
        </p:nvSpPr>
        <p:spPr>
          <a:xfrm>
            <a:off x="576072" y="3172968"/>
            <a:ext cx="2930652" cy="3127248"/>
          </a:xfrm>
          <a:prstGeom prst="rect">
            <a:avLst/>
          </a:prstGeom>
        </p:spPr>
        <p:style>
          <a:lnRef idx="2">
            <a:schemeClr val="dk1"/>
          </a:lnRef>
          <a:fillRef idx="1">
            <a:schemeClr val="lt1"/>
          </a:fillRef>
          <a:effectRef idx="0">
            <a:schemeClr val="dk1"/>
          </a:effectRef>
          <a:fontRef idx="minor">
            <a:schemeClr val="dk1"/>
          </a:fontRef>
        </p:style>
        <p:txBody>
          <a:bodyPr rtlCol="0" anchor="t" anchorCtr="0"/>
          <a:lstStyle/>
          <a:p>
            <a:r>
              <a:rPr kumimoji="1" lang="ja-JP" altLang="en-US" sz="2000" dirty="0">
                <a:latin typeface="UD デジタル 教科書体 N-B" panose="02020700000000000000" pitchFamily="17" charset="-128"/>
                <a:ea typeface="UD デジタル 教科書体 N-B" panose="02020700000000000000" pitchFamily="17" charset="-128"/>
              </a:rPr>
              <a:t>その主眼は援助者が機関の機能に即した適切な支援ができるようにうなることに置かれます。</a:t>
            </a:r>
          </a:p>
        </p:txBody>
      </p:sp>
      <p:sp>
        <p:nvSpPr>
          <p:cNvPr id="12" name="正方形/長方形 11">
            <a:extLst>
              <a:ext uri="{FF2B5EF4-FFF2-40B4-BE49-F238E27FC236}">
                <a16:creationId xmlns:a16="http://schemas.microsoft.com/office/drawing/2014/main" id="{A24E42E7-952B-C19E-4E8B-44C6D3C131A7}"/>
              </a:ext>
            </a:extLst>
          </p:cNvPr>
          <p:cNvSpPr/>
          <p:nvPr/>
        </p:nvSpPr>
        <p:spPr>
          <a:xfrm>
            <a:off x="4630674" y="3185160"/>
            <a:ext cx="2930652" cy="3127248"/>
          </a:xfrm>
          <a:prstGeom prst="rect">
            <a:avLst/>
          </a:prstGeom>
        </p:spPr>
        <p:style>
          <a:lnRef idx="2">
            <a:schemeClr val="dk1"/>
          </a:lnRef>
          <a:fillRef idx="1">
            <a:schemeClr val="lt1"/>
          </a:fillRef>
          <a:effectRef idx="0">
            <a:schemeClr val="dk1"/>
          </a:effectRef>
          <a:fontRef idx="minor">
            <a:schemeClr val="dk1"/>
          </a:fontRef>
        </p:style>
        <p:txBody>
          <a:bodyPr rtlCol="0" anchor="t" anchorCtr="0"/>
          <a:lstStyle/>
          <a:p>
            <a:r>
              <a:rPr kumimoji="1" lang="ja-JP" altLang="en-US" sz="2000" dirty="0">
                <a:latin typeface="UD デジタル 教科書体 N-B" panose="02020700000000000000" pitchFamily="17" charset="-128"/>
                <a:ea typeface="UD デジタル 教科書体 N-B" panose="02020700000000000000" pitchFamily="17" charset="-128"/>
              </a:rPr>
              <a:t>スーパーバイジーが援助者として必要な知識を得ていくことが重視されます。</a:t>
            </a:r>
          </a:p>
        </p:txBody>
      </p:sp>
      <p:sp>
        <p:nvSpPr>
          <p:cNvPr id="13" name="正方形/長方形 12">
            <a:extLst>
              <a:ext uri="{FF2B5EF4-FFF2-40B4-BE49-F238E27FC236}">
                <a16:creationId xmlns:a16="http://schemas.microsoft.com/office/drawing/2014/main" id="{4DEA3634-A305-DDAD-6AFD-ED6DE6312B08}"/>
              </a:ext>
            </a:extLst>
          </p:cNvPr>
          <p:cNvSpPr/>
          <p:nvPr/>
        </p:nvSpPr>
        <p:spPr>
          <a:xfrm>
            <a:off x="8397240" y="3163824"/>
            <a:ext cx="3115056" cy="3127248"/>
          </a:xfrm>
          <a:prstGeom prst="rect">
            <a:avLst/>
          </a:prstGeom>
        </p:spPr>
        <p:style>
          <a:lnRef idx="2">
            <a:schemeClr val="dk1"/>
          </a:lnRef>
          <a:fillRef idx="1">
            <a:schemeClr val="lt1"/>
          </a:fillRef>
          <a:effectRef idx="0">
            <a:schemeClr val="dk1"/>
          </a:effectRef>
          <a:fontRef idx="minor">
            <a:schemeClr val="dk1"/>
          </a:fontRef>
        </p:style>
        <p:txBody>
          <a:bodyPr rtlCol="0" anchor="t" anchorCtr="0"/>
          <a:lstStyle/>
          <a:p>
            <a:r>
              <a:rPr kumimoji="1" lang="ja-JP" altLang="en-US" sz="2000" dirty="0">
                <a:latin typeface="UD デジタル 教科書体 N-B" panose="02020700000000000000" pitchFamily="17" charset="-128"/>
                <a:ea typeface="UD デジタル 教科書体 N-B" panose="02020700000000000000" pitchFamily="17" charset="-128"/>
              </a:rPr>
              <a:t>事例の検討を通じて語れらるバイジーの行動面や感情面に焦点が当てられることになり、こうした検討を通じてバイジーが自らの感情面や支援行動について客観視を図り、整理していくを支えることが重視されます。</a:t>
            </a:r>
            <a:endParaRPr kumimoji="1" lang="en-US" altLang="ja-JP" sz="2000" dirty="0">
              <a:latin typeface="UD デジタル 教科書体 N-B" panose="02020700000000000000" pitchFamily="17" charset="-128"/>
              <a:ea typeface="UD デジタル 教科書体 N-B" panose="02020700000000000000" pitchFamily="17" charset="-128"/>
            </a:endParaRPr>
          </a:p>
          <a:p>
            <a:endParaRPr kumimoji="1" lang="ja-JP" altLang="en-US" dirty="0">
              <a:latin typeface="UD デジタル 教科書体 N-B" panose="02020700000000000000" pitchFamily="17" charset="-128"/>
              <a:ea typeface="UD デジタル 教科書体 N-B" panose="02020700000000000000" pitchFamily="17" charset="-128"/>
            </a:endParaRPr>
          </a:p>
        </p:txBody>
      </p:sp>
      <p:cxnSp>
        <p:nvCxnSpPr>
          <p:cNvPr id="15" name="直線矢印コネクタ 14">
            <a:extLst>
              <a:ext uri="{FF2B5EF4-FFF2-40B4-BE49-F238E27FC236}">
                <a16:creationId xmlns:a16="http://schemas.microsoft.com/office/drawing/2014/main" id="{1CBE3CEB-7C45-1CA5-FF89-3549269E27C2}"/>
              </a:ext>
            </a:extLst>
          </p:cNvPr>
          <p:cNvCxnSpPr>
            <a:cxnSpLocks/>
            <a:stCxn id="6" idx="2"/>
            <a:endCxn id="7" idx="0"/>
          </p:cNvCxnSpPr>
          <p:nvPr/>
        </p:nvCxnSpPr>
        <p:spPr>
          <a:xfrm flipH="1">
            <a:off x="2041398" y="1207008"/>
            <a:ext cx="4054602" cy="1082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254FC329-4AB1-534D-D3E7-B40D22089DD1}"/>
              </a:ext>
            </a:extLst>
          </p:cNvPr>
          <p:cNvCxnSpPr>
            <a:cxnSpLocks/>
            <a:stCxn id="6" idx="2"/>
            <a:endCxn id="8" idx="0"/>
          </p:cNvCxnSpPr>
          <p:nvPr/>
        </p:nvCxnSpPr>
        <p:spPr>
          <a:xfrm>
            <a:off x="6096000" y="1207008"/>
            <a:ext cx="0" cy="1082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D977D5AD-42E2-56B2-8635-F90E6515EEBB}"/>
              </a:ext>
            </a:extLst>
          </p:cNvPr>
          <p:cNvCxnSpPr>
            <a:cxnSpLocks/>
            <a:stCxn id="6" idx="2"/>
            <a:endCxn id="9" idx="0"/>
          </p:cNvCxnSpPr>
          <p:nvPr/>
        </p:nvCxnSpPr>
        <p:spPr>
          <a:xfrm>
            <a:off x="6096000" y="1207008"/>
            <a:ext cx="3858768" cy="1082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テキスト ボックス 1">
            <a:extLst>
              <a:ext uri="{FF2B5EF4-FFF2-40B4-BE49-F238E27FC236}">
                <a16:creationId xmlns:a16="http://schemas.microsoft.com/office/drawing/2014/main" id="{C4626517-422A-26A2-AEAE-075F425D40F3}"/>
              </a:ext>
            </a:extLst>
          </p:cNvPr>
          <p:cNvSpPr txBox="1"/>
          <p:nvPr/>
        </p:nvSpPr>
        <p:spPr>
          <a:xfrm>
            <a:off x="755904" y="6463248"/>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3971779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9"/>
          <p:cNvSpPr>
            <a:spLocks noChangeArrowheads="1"/>
          </p:cNvSpPr>
          <p:nvPr/>
        </p:nvSpPr>
        <p:spPr bwMode="auto">
          <a:xfrm>
            <a:off x="2279652" y="2276478"/>
            <a:ext cx="7775575" cy="936625"/>
          </a:xfrm>
          <a:prstGeom prst="rect">
            <a:avLst/>
          </a:prstGeom>
          <a:solidFill>
            <a:schemeClr val="bg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endParaRPr lang="ja-JP" altLang="ja-JP" sz="1400">
              <a:solidFill>
                <a:srgbClr val="663300"/>
              </a:solidFill>
              <a:latin typeface="UD デジタル 教科書体 NK-B" panose="02020700000000000000" pitchFamily="18" charset="-128"/>
              <a:ea typeface="UD デジタル 教科書体 NK-B" panose="02020700000000000000" pitchFamily="18" charset="-128"/>
            </a:endParaRPr>
          </a:p>
        </p:txBody>
      </p:sp>
      <p:sp>
        <p:nvSpPr>
          <p:cNvPr id="8195" name="Rectangle 40"/>
          <p:cNvSpPr>
            <a:spLocks noChangeArrowheads="1"/>
          </p:cNvSpPr>
          <p:nvPr/>
        </p:nvSpPr>
        <p:spPr bwMode="auto">
          <a:xfrm>
            <a:off x="2279652" y="3357566"/>
            <a:ext cx="7775575" cy="936625"/>
          </a:xfrm>
          <a:prstGeom prst="rect">
            <a:avLst/>
          </a:prstGeom>
          <a:solidFill>
            <a:schemeClr val="bg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endParaRPr lang="ja-JP" altLang="ja-JP" sz="1400">
              <a:solidFill>
                <a:srgbClr val="663300"/>
              </a:solidFill>
              <a:latin typeface="UD デジタル 教科書体 NK-B" panose="02020700000000000000" pitchFamily="18" charset="-128"/>
              <a:ea typeface="UD デジタル 教科書体 NK-B" panose="02020700000000000000" pitchFamily="18" charset="-128"/>
            </a:endParaRPr>
          </a:p>
        </p:txBody>
      </p:sp>
      <p:sp>
        <p:nvSpPr>
          <p:cNvPr id="8196" name="Rectangle 41"/>
          <p:cNvSpPr>
            <a:spLocks noChangeArrowheads="1"/>
          </p:cNvSpPr>
          <p:nvPr/>
        </p:nvSpPr>
        <p:spPr bwMode="auto">
          <a:xfrm>
            <a:off x="2279652" y="4437066"/>
            <a:ext cx="7775575" cy="936625"/>
          </a:xfrm>
          <a:prstGeom prst="rect">
            <a:avLst/>
          </a:prstGeom>
          <a:solidFill>
            <a:schemeClr val="bg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endParaRPr lang="ja-JP" altLang="ja-JP" sz="1400">
              <a:solidFill>
                <a:srgbClr val="663300"/>
              </a:solidFill>
              <a:latin typeface="UD デジタル 教科書体 NK-B" panose="02020700000000000000" pitchFamily="18" charset="-128"/>
              <a:ea typeface="UD デジタル 教科書体 NK-B" panose="02020700000000000000" pitchFamily="18" charset="-128"/>
            </a:endParaRPr>
          </a:p>
        </p:txBody>
      </p:sp>
      <p:sp>
        <p:nvSpPr>
          <p:cNvPr id="8197" name="Rectangle 42"/>
          <p:cNvSpPr>
            <a:spLocks noChangeArrowheads="1"/>
          </p:cNvSpPr>
          <p:nvPr/>
        </p:nvSpPr>
        <p:spPr bwMode="auto">
          <a:xfrm>
            <a:off x="2279652" y="5516566"/>
            <a:ext cx="7775575" cy="936625"/>
          </a:xfrm>
          <a:prstGeom prst="rect">
            <a:avLst/>
          </a:prstGeom>
          <a:solidFill>
            <a:schemeClr val="bg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endParaRPr lang="ja-JP" altLang="ja-JP" sz="1400">
              <a:solidFill>
                <a:srgbClr val="663300"/>
              </a:solidFill>
              <a:latin typeface="UD デジタル 教科書体 NK-B" panose="02020700000000000000" pitchFamily="18" charset="-128"/>
              <a:ea typeface="UD デジタル 教科書体 NK-B" panose="02020700000000000000" pitchFamily="18" charset="-128"/>
            </a:endParaRPr>
          </a:p>
        </p:txBody>
      </p:sp>
      <p:sp>
        <p:nvSpPr>
          <p:cNvPr id="8198" name="Rectangle 38"/>
          <p:cNvSpPr>
            <a:spLocks noChangeArrowheads="1"/>
          </p:cNvSpPr>
          <p:nvPr/>
        </p:nvSpPr>
        <p:spPr bwMode="auto">
          <a:xfrm>
            <a:off x="2279652" y="1196978"/>
            <a:ext cx="7775575" cy="936625"/>
          </a:xfrm>
          <a:prstGeom prst="rect">
            <a:avLst/>
          </a:prstGeom>
          <a:solidFill>
            <a:schemeClr val="bg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endParaRPr lang="ja-JP" altLang="ja-JP" sz="1400">
              <a:solidFill>
                <a:srgbClr val="663300"/>
              </a:solidFill>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a:extLst>
              <a:ext uri="{FF2B5EF4-FFF2-40B4-BE49-F238E27FC236}">
                <a16:creationId xmlns:a16="http://schemas.microsoft.com/office/drawing/2014/main" id="{DB1C0E4C-4F32-43C5-A8EE-776F0684B3EB}"/>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28</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8199" name="Rectangle 4"/>
          <p:cNvSpPr>
            <a:spLocks noGrp="1" noChangeArrowheads="1"/>
          </p:cNvSpPr>
          <p:nvPr>
            <p:ph type="title" idx="4294967295"/>
          </p:nvPr>
        </p:nvSpPr>
        <p:spPr>
          <a:xfrm>
            <a:off x="1143000" y="260351"/>
            <a:ext cx="8496300" cy="936625"/>
          </a:xfrm>
        </p:spPr>
        <p:txBody>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スーパービジョンの類型　まとめ</a:t>
            </a:r>
          </a:p>
        </p:txBody>
      </p:sp>
      <p:sp>
        <p:nvSpPr>
          <p:cNvPr id="8200" name="Rectangle 7"/>
          <p:cNvSpPr>
            <a:spLocks noChangeArrowheads="1"/>
          </p:cNvSpPr>
          <p:nvPr/>
        </p:nvSpPr>
        <p:spPr bwMode="auto">
          <a:xfrm>
            <a:off x="2422528" y="2492378"/>
            <a:ext cx="1584325" cy="576263"/>
          </a:xfrm>
          <a:prstGeom prst="rect">
            <a:avLst/>
          </a:prstGeom>
          <a:solidFill>
            <a:schemeClr val="accent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r>
              <a:rPr lang="ja-JP" altLang="en-US" sz="2800" dirty="0">
                <a:solidFill>
                  <a:schemeClr val="bg1"/>
                </a:solidFill>
                <a:latin typeface="UD デジタル 教科書体 NK-B" panose="02020700000000000000" pitchFamily="18" charset="-128"/>
                <a:ea typeface="UD デジタル 教科書体 NK-B" panose="02020700000000000000" pitchFamily="18" charset="-128"/>
              </a:rPr>
              <a:t>グループ</a:t>
            </a:r>
          </a:p>
        </p:txBody>
      </p:sp>
      <p:grpSp>
        <p:nvGrpSpPr>
          <p:cNvPr id="8202" name="Group 15"/>
          <p:cNvGrpSpPr>
            <a:grpSpLocks/>
          </p:cNvGrpSpPr>
          <p:nvPr/>
        </p:nvGrpSpPr>
        <p:grpSpPr bwMode="auto">
          <a:xfrm>
            <a:off x="5230813" y="3644902"/>
            <a:ext cx="431800" cy="504825"/>
            <a:chOff x="2200" y="1888"/>
            <a:chExt cx="635" cy="499"/>
          </a:xfrm>
        </p:grpSpPr>
        <p:sp>
          <p:nvSpPr>
            <p:cNvPr id="8227" name="AutoShape 16"/>
            <p:cNvSpPr>
              <a:spLocks noChangeArrowheads="1"/>
            </p:cNvSpPr>
            <p:nvPr/>
          </p:nvSpPr>
          <p:spPr bwMode="auto">
            <a:xfrm rot="16196016" flipV="1">
              <a:off x="2358" y="1911"/>
              <a:ext cx="499" cy="454"/>
            </a:xfrm>
            <a:prstGeom prst="upArrow">
              <a:avLst>
                <a:gd name="adj1" fmla="val 50000"/>
                <a:gd name="adj2" fmla="val 25000"/>
              </a:avLst>
            </a:prstGeom>
            <a:solidFill>
              <a:schemeClr val="tx1"/>
            </a:solidFill>
            <a:ln w="12700" cap="sq">
              <a:solidFill>
                <a:schemeClr val="tx1"/>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8228" name="AutoShape 17"/>
            <p:cNvSpPr>
              <a:spLocks noChangeArrowheads="1"/>
            </p:cNvSpPr>
            <p:nvPr/>
          </p:nvSpPr>
          <p:spPr bwMode="auto">
            <a:xfrm rot="5403984" flipH="1" flipV="1">
              <a:off x="2177" y="1911"/>
              <a:ext cx="499" cy="454"/>
            </a:xfrm>
            <a:prstGeom prst="upArrow">
              <a:avLst>
                <a:gd name="adj1" fmla="val 50000"/>
                <a:gd name="adj2" fmla="val 25000"/>
              </a:avLst>
            </a:prstGeom>
            <a:solidFill>
              <a:schemeClr val="tx1"/>
            </a:solidFill>
            <a:ln w="12700" cap="sq">
              <a:solidFill>
                <a:schemeClr val="tx1"/>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grpSp>
      <p:pic>
        <p:nvPicPr>
          <p:cNvPr id="8203"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1677" y="2290766"/>
            <a:ext cx="122396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175" y="1268413"/>
            <a:ext cx="38258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4188" y="1268413"/>
            <a:ext cx="3603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22"/>
          <p:cNvSpPr>
            <a:spLocks noChangeArrowheads="1"/>
          </p:cNvSpPr>
          <p:nvPr/>
        </p:nvSpPr>
        <p:spPr bwMode="auto">
          <a:xfrm>
            <a:off x="2422528" y="3573463"/>
            <a:ext cx="1584325" cy="576262"/>
          </a:xfrm>
          <a:prstGeom prst="rect">
            <a:avLst/>
          </a:prstGeom>
          <a:solidFill>
            <a:schemeClr val="accent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r>
              <a:rPr lang="ja-JP" altLang="en-US" sz="2800" dirty="0">
                <a:solidFill>
                  <a:schemeClr val="bg1"/>
                </a:solidFill>
                <a:latin typeface="UD デジタル 教科書体 NK-B" panose="02020700000000000000" pitchFamily="18" charset="-128"/>
                <a:ea typeface="UD デジタル 教科書体 NK-B" panose="02020700000000000000" pitchFamily="18" charset="-128"/>
              </a:rPr>
              <a:t>ライブ</a:t>
            </a:r>
          </a:p>
        </p:txBody>
      </p:sp>
      <p:sp>
        <p:nvSpPr>
          <p:cNvPr id="8207" name="Rectangle 23"/>
          <p:cNvSpPr>
            <a:spLocks noChangeArrowheads="1"/>
          </p:cNvSpPr>
          <p:nvPr/>
        </p:nvSpPr>
        <p:spPr bwMode="auto">
          <a:xfrm>
            <a:off x="2422528" y="4652963"/>
            <a:ext cx="1584325" cy="576262"/>
          </a:xfrm>
          <a:prstGeom prst="rect">
            <a:avLst/>
          </a:prstGeom>
          <a:solidFill>
            <a:schemeClr val="accent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r>
              <a:rPr lang="ja-JP" altLang="en-US" sz="2800" dirty="0">
                <a:solidFill>
                  <a:schemeClr val="bg1"/>
                </a:solidFill>
                <a:latin typeface="UD デジタル 教科書体 NK-B" panose="02020700000000000000" pitchFamily="18" charset="-128"/>
                <a:ea typeface="UD デジタル 教科書体 NK-B" panose="02020700000000000000" pitchFamily="18" charset="-128"/>
              </a:rPr>
              <a:t>ピア</a:t>
            </a:r>
          </a:p>
        </p:txBody>
      </p:sp>
      <p:sp>
        <p:nvSpPr>
          <p:cNvPr id="8208" name="Rectangle 24"/>
          <p:cNvSpPr>
            <a:spLocks noChangeArrowheads="1"/>
          </p:cNvSpPr>
          <p:nvPr/>
        </p:nvSpPr>
        <p:spPr bwMode="auto">
          <a:xfrm>
            <a:off x="2422528" y="1412878"/>
            <a:ext cx="1584325" cy="576263"/>
          </a:xfrm>
          <a:prstGeom prst="rect">
            <a:avLst/>
          </a:prstGeom>
          <a:solidFill>
            <a:schemeClr val="accent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r>
              <a:rPr lang="ja-JP" altLang="en-US" sz="2800" dirty="0">
                <a:solidFill>
                  <a:schemeClr val="bg1"/>
                </a:solidFill>
                <a:latin typeface="UD デジタル 教科書体 NK-B" panose="02020700000000000000" pitchFamily="18" charset="-128"/>
                <a:ea typeface="UD デジタル 教科書体 NK-B" panose="02020700000000000000" pitchFamily="18" charset="-128"/>
              </a:rPr>
              <a:t>個人</a:t>
            </a:r>
            <a:endParaRPr lang="ja-JP" altLang="en-US" sz="14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8209" name="Rectangle 25"/>
          <p:cNvSpPr>
            <a:spLocks noChangeArrowheads="1"/>
          </p:cNvSpPr>
          <p:nvPr/>
        </p:nvSpPr>
        <p:spPr bwMode="auto">
          <a:xfrm>
            <a:off x="2422528" y="5734053"/>
            <a:ext cx="1584325" cy="576263"/>
          </a:xfrm>
          <a:prstGeom prst="rect">
            <a:avLst/>
          </a:prstGeom>
          <a:solidFill>
            <a:schemeClr val="accent1"/>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algn="ctr" eaLnBrk="1" hangingPunct="1"/>
            <a:r>
              <a:rPr lang="ja-JP" altLang="en-US" sz="2800" dirty="0">
                <a:solidFill>
                  <a:schemeClr val="bg1"/>
                </a:solidFill>
                <a:latin typeface="UD デジタル 教科書体 NK-B" panose="02020700000000000000" pitchFamily="18" charset="-128"/>
                <a:ea typeface="UD デジタル 教科書体 NK-B" panose="02020700000000000000" pitchFamily="18" charset="-128"/>
              </a:rPr>
              <a:t>セルフ</a:t>
            </a:r>
          </a:p>
        </p:txBody>
      </p:sp>
      <p:pic>
        <p:nvPicPr>
          <p:cNvPr id="8210"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213" y="3429000"/>
            <a:ext cx="3603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016" y="3429000"/>
            <a:ext cx="3825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7216" y="4508501"/>
            <a:ext cx="3825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175" y="4508501"/>
            <a:ext cx="38258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4916" y="5589588"/>
            <a:ext cx="3825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2616" y="3429001"/>
            <a:ext cx="447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6" name="Group 32"/>
          <p:cNvGrpSpPr>
            <a:grpSpLocks/>
          </p:cNvGrpSpPr>
          <p:nvPr/>
        </p:nvGrpSpPr>
        <p:grpSpPr bwMode="auto">
          <a:xfrm>
            <a:off x="4799014" y="1412878"/>
            <a:ext cx="647700" cy="504825"/>
            <a:chOff x="2200" y="1888"/>
            <a:chExt cx="635" cy="499"/>
          </a:xfrm>
        </p:grpSpPr>
        <p:sp>
          <p:nvSpPr>
            <p:cNvPr id="8225" name="AutoShape 33"/>
            <p:cNvSpPr>
              <a:spLocks noChangeArrowheads="1"/>
            </p:cNvSpPr>
            <p:nvPr/>
          </p:nvSpPr>
          <p:spPr bwMode="auto">
            <a:xfrm rot="16196016" flipV="1">
              <a:off x="2358" y="1911"/>
              <a:ext cx="499" cy="454"/>
            </a:xfrm>
            <a:prstGeom prst="upArrow">
              <a:avLst>
                <a:gd name="adj1" fmla="val 50000"/>
                <a:gd name="adj2" fmla="val 25000"/>
              </a:avLst>
            </a:prstGeom>
            <a:solidFill>
              <a:schemeClr val="tx1"/>
            </a:solidFill>
            <a:ln w="12700" cap="sq">
              <a:solidFill>
                <a:schemeClr val="tx1"/>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8226" name="AutoShape 34"/>
            <p:cNvSpPr>
              <a:spLocks noChangeArrowheads="1"/>
            </p:cNvSpPr>
            <p:nvPr/>
          </p:nvSpPr>
          <p:spPr bwMode="auto">
            <a:xfrm rot="5403984" flipH="1" flipV="1">
              <a:off x="2177" y="1911"/>
              <a:ext cx="499" cy="454"/>
            </a:xfrm>
            <a:prstGeom prst="upArrow">
              <a:avLst>
                <a:gd name="adj1" fmla="val 50000"/>
                <a:gd name="adj2" fmla="val 25000"/>
              </a:avLst>
            </a:prstGeom>
            <a:solidFill>
              <a:schemeClr val="tx1"/>
            </a:solidFill>
            <a:ln w="12700" cap="sq">
              <a:solidFill>
                <a:schemeClr val="tx1"/>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grpSp>
      <p:grpSp>
        <p:nvGrpSpPr>
          <p:cNvPr id="8217" name="Group 35"/>
          <p:cNvGrpSpPr>
            <a:grpSpLocks/>
          </p:cNvGrpSpPr>
          <p:nvPr/>
        </p:nvGrpSpPr>
        <p:grpSpPr bwMode="auto">
          <a:xfrm>
            <a:off x="4870451" y="4652965"/>
            <a:ext cx="647700" cy="504825"/>
            <a:chOff x="2200" y="1888"/>
            <a:chExt cx="635" cy="499"/>
          </a:xfrm>
        </p:grpSpPr>
        <p:sp>
          <p:nvSpPr>
            <p:cNvPr id="8223" name="AutoShape 36"/>
            <p:cNvSpPr>
              <a:spLocks noChangeArrowheads="1"/>
            </p:cNvSpPr>
            <p:nvPr/>
          </p:nvSpPr>
          <p:spPr bwMode="auto">
            <a:xfrm rot="16196016" flipV="1">
              <a:off x="2358" y="1911"/>
              <a:ext cx="499" cy="454"/>
            </a:xfrm>
            <a:prstGeom prst="upArrow">
              <a:avLst>
                <a:gd name="adj1" fmla="val 50000"/>
                <a:gd name="adj2" fmla="val 25000"/>
              </a:avLst>
            </a:prstGeom>
            <a:solidFill>
              <a:schemeClr val="tx1"/>
            </a:solidFill>
            <a:ln w="12700" cap="sq">
              <a:solidFill>
                <a:schemeClr val="tx1"/>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8224" name="AutoShape 37"/>
            <p:cNvSpPr>
              <a:spLocks noChangeArrowheads="1"/>
            </p:cNvSpPr>
            <p:nvPr/>
          </p:nvSpPr>
          <p:spPr bwMode="auto">
            <a:xfrm rot="5403984" flipH="1" flipV="1">
              <a:off x="2177" y="1911"/>
              <a:ext cx="499" cy="454"/>
            </a:xfrm>
            <a:prstGeom prst="upArrow">
              <a:avLst>
                <a:gd name="adj1" fmla="val 50000"/>
                <a:gd name="adj2" fmla="val 25000"/>
              </a:avLst>
            </a:prstGeom>
            <a:solidFill>
              <a:schemeClr val="tx1"/>
            </a:solidFill>
            <a:ln w="12700" cap="sq">
              <a:solidFill>
                <a:schemeClr val="tx1"/>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grpSp>
      <p:sp>
        <p:nvSpPr>
          <p:cNvPr id="8218" name="Text Box 43"/>
          <p:cNvSpPr txBox="1">
            <a:spLocks noChangeArrowheads="1"/>
          </p:cNvSpPr>
          <p:nvPr/>
        </p:nvSpPr>
        <p:spPr bwMode="auto">
          <a:xfrm>
            <a:off x="6383338" y="1268413"/>
            <a:ext cx="3600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a:t>
            </a:r>
            <a:r>
              <a:rPr lang="ja-JP" altLang="en-US" sz="1800" dirty="0">
                <a:latin typeface="UD デジタル 教科書体 NK-B" panose="02020700000000000000" pitchFamily="18" charset="-128"/>
                <a:ea typeface="UD デジタル 教科書体 NK-B" panose="02020700000000000000" pitchFamily="18" charset="-128"/>
              </a:rPr>
              <a:t>ケースの掘り下げがしやすい</a:t>
            </a:r>
          </a:p>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a:t>
            </a:r>
            <a:r>
              <a:rPr lang="ja-JP" altLang="en-US" sz="1800" dirty="0">
                <a:latin typeface="UD デジタル 教科書体 NK-B" panose="02020700000000000000" pitchFamily="18" charset="-128"/>
                <a:ea typeface="UD デジタル 教科書体 NK-B" panose="02020700000000000000" pitchFamily="18" charset="-128"/>
              </a:rPr>
              <a:t>専門的な</a:t>
            </a:r>
            <a:r>
              <a:rPr lang="en-US" altLang="ja-JP" sz="1800" dirty="0">
                <a:latin typeface="UD デジタル 教科書体 NK-B" panose="02020700000000000000" pitchFamily="18" charset="-128"/>
                <a:ea typeface="UD デジタル 教科書体 NK-B" panose="02020700000000000000" pitchFamily="18" charset="-128"/>
              </a:rPr>
              <a:t>SV</a:t>
            </a:r>
            <a:r>
              <a:rPr lang="ja-JP" altLang="en-US" sz="1800" dirty="0">
                <a:latin typeface="UD デジタル 教科書体 NK-B" panose="02020700000000000000" pitchFamily="18" charset="-128"/>
                <a:ea typeface="UD デジタル 教科書体 NK-B" panose="02020700000000000000" pitchFamily="18" charset="-128"/>
              </a:rPr>
              <a:t>の確保が難しい</a:t>
            </a:r>
          </a:p>
        </p:txBody>
      </p:sp>
      <p:sp>
        <p:nvSpPr>
          <p:cNvPr id="8219" name="Text Box 44"/>
          <p:cNvSpPr txBox="1">
            <a:spLocks noChangeArrowheads="1"/>
          </p:cNvSpPr>
          <p:nvPr/>
        </p:nvSpPr>
        <p:spPr bwMode="auto">
          <a:xfrm>
            <a:off x="6383338" y="2349500"/>
            <a:ext cx="3600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a:t>
            </a:r>
            <a:r>
              <a:rPr lang="ja-JP" altLang="en-US" sz="1800" dirty="0">
                <a:latin typeface="UD デジタル 教科書体 NK-B" panose="02020700000000000000" pitchFamily="18" charset="-128"/>
                <a:ea typeface="UD デジタル 教科書体 NK-B" panose="02020700000000000000" pitchFamily="18" charset="-128"/>
              </a:rPr>
              <a:t>グループでの共感が生まれる</a:t>
            </a:r>
          </a:p>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a:t>
            </a:r>
            <a:r>
              <a:rPr lang="ja-JP" altLang="en-US" sz="1800" dirty="0">
                <a:latin typeface="UD デジタル 教科書体 NK-B" panose="02020700000000000000" pitchFamily="18" charset="-128"/>
                <a:ea typeface="UD デジタル 教科書体 NK-B" panose="02020700000000000000" pitchFamily="18" charset="-128"/>
              </a:rPr>
              <a:t>個人的感情が出しにくい</a:t>
            </a:r>
          </a:p>
        </p:txBody>
      </p:sp>
      <p:sp>
        <p:nvSpPr>
          <p:cNvPr id="8220" name="Text Box 45"/>
          <p:cNvSpPr txBox="1">
            <a:spLocks noChangeArrowheads="1"/>
          </p:cNvSpPr>
          <p:nvPr/>
        </p:nvSpPr>
        <p:spPr bwMode="auto">
          <a:xfrm>
            <a:off x="6383338" y="3429000"/>
            <a:ext cx="3600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a:t>
            </a:r>
            <a:r>
              <a:rPr lang="ja-JP" altLang="en-US" sz="1800" dirty="0">
                <a:latin typeface="UD デジタル 教科書体 NK-B" panose="02020700000000000000" pitchFamily="18" charset="-128"/>
                <a:ea typeface="UD デジタル 教科書体 NK-B" panose="02020700000000000000" pitchFamily="18" charset="-128"/>
              </a:rPr>
              <a:t>具体的な助言が得られる</a:t>
            </a:r>
          </a:p>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×SV</a:t>
            </a:r>
            <a:r>
              <a:rPr lang="ja-JP" altLang="en-US" sz="1800" dirty="0">
                <a:latin typeface="UD デジタル 教科書体 NK-B" panose="02020700000000000000" pitchFamily="18" charset="-128"/>
                <a:ea typeface="UD デジタル 教科書体 NK-B" panose="02020700000000000000" pitchFamily="18" charset="-128"/>
              </a:rPr>
              <a:t>の力量が問われる</a:t>
            </a:r>
          </a:p>
        </p:txBody>
      </p:sp>
      <p:sp>
        <p:nvSpPr>
          <p:cNvPr id="8221" name="Text Box 46"/>
          <p:cNvSpPr txBox="1">
            <a:spLocks noChangeArrowheads="1"/>
          </p:cNvSpPr>
          <p:nvPr/>
        </p:nvSpPr>
        <p:spPr bwMode="auto">
          <a:xfrm>
            <a:off x="6383338" y="4508500"/>
            <a:ext cx="3600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a:t>
            </a:r>
            <a:r>
              <a:rPr lang="ja-JP" altLang="en-US" sz="1800" dirty="0">
                <a:latin typeface="UD デジタル 教科書体 NK-B" panose="02020700000000000000" pitchFamily="18" charset="-128"/>
                <a:ea typeface="UD デジタル 教科書体 NK-B" panose="02020700000000000000" pitchFamily="18" charset="-128"/>
              </a:rPr>
              <a:t>親しみやすく入りやすい</a:t>
            </a:r>
          </a:p>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a:t>
            </a:r>
            <a:r>
              <a:rPr lang="ja-JP" altLang="en-US" sz="1800" dirty="0">
                <a:latin typeface="UD デジタル 教科書体 NK-B" panose="02020700000000000000" pitchFamily="18" charset="-128"/>
                <a:ea typeface="UD デジタル 教科書体 NK-B" panose="02020700000000000000" pitchFamily="18" charset="-128"/>
              </a:rPr>
              <a:t>単なる友人関係になりやすい</a:t>
            </a:r>
          </a:p>
        </p:txBody>
      </p:sp>
      <p:sp>
        <p:nvSpPr>
          <p:cNvPr id="8222" name="Text Box 47"/>
          <p:cNvSpPr txBox="1">
            <a:spLocks noChangeArrowheads="1"/>
          </p:cNvSpPr>
          <p:nvPr/>
        </p:nvSpPr>
        <p:spPr bwMode="auto">
          <a:xfrm>
            <a:off x="6383338" y="5589588"/>
            <a:ext cx="36004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a:t>
            </a:r>
            <a:r>
              <a:rPr lang="ja-JP" altLang="en-US" sz="1800" dirty="0">
                <a:latin typeface="UD デジタル 教科書体 NK-B" panose="02020700000000000000" pitchFamily="18" charset="-128"/>
                <a:ea typeface="UD デジタル 教科書体 NK-B" panose="02020700000000000000" pitchFamily="18" charset="-128"/>
              </a:rPr>
              <a:t>すぐ取組め振り返り効果が高い</a:t>
            </a:r>
          </a:p>
          <a:p>
            <a:pPr eaLnBrk="1" hangingPunct="1">
              <a:spcBef>
                <a:spcPct val="50000"/>
              </a:spcBef>
              <a:buFontTx/>
              <a:buNone/>
            </a:pPr>
            <a:r>
              <a:rPr lang="ja-JP" altLang="en-US" sz="1800" dirty="0">
                <a:latin typeface="UD デジタル 教科書体 NK-B" panose="02020700000000000000" pitchFamily="18" charset="-128"/>
                <a:ea typeface="UD デジタル 教科書体 NK-B" panose="02020700000000000000" pitchFamily="18" charset="-128"/>
              </a:rPr>
              <a:t>　</a:t>
            </a:r>
            <a:r>
              <a:rPr lang="en-US" altLang="ja-JP" sz="1800" dirty="0">
                <a:latin typeface="UD デジタル 教科書体 NK-B" panose="02020700000000000000" pitchFamily="18" charset="-128"/>
                <a:ea typeface="UD デジタル 教科書体 NK-B" panose="02020700000000000000" pitchFamily="18" charset="-128"/>
              </a:rPr>
              <a:t>×</a:t>
            </a:r>
            <a:r>
              <a:rPr lang="ja-JP" altLang="en-US" sz="1800" dirty="0">
                <a:latin typeface="UD デジタル 教科書体 NK-B" panose="02020700000000000000" pitchFamily="18" charset="-128"/>
                <a:ea typeface="UD デジタル 教科書体 NK-B" panose="02020700000000000000" pitchFamily="18" charset="-128"/>
              </a:rPr>
              <a:t>継続していく動機付けが必要</a:t>
            </a:r>
          </a:p>
        </p:txBody>
      </p:sp>
      <p:sp>
        <p:nvSpPr>
          <p:cNvPr id="37" name="Text Box 15"/>
          <p:cNvSpPr txBox="1">
            <a:spLocks noChangeArrowheads="1"/>
          </p:cNvSpPr>
          <p:nvPr/>
        </p:nvSpPr>
        <p:spPr bwMode="auto">
          <a:xfrm>
            <a:off x="1199456" y="6581002"/>
            <a:ext cx="3600400"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令和元年度主任相談支援専門員養成研修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E0EAD3E9-BD13-DE2F-0255-AF52983E441D}"/>
              </a:ext>
            </a:extLst>
          </p:cNvPr>
          <p:cNvSpPr txBox="1">
            <a:spLocks/>
          </p:cNvSpPr>
          <p:nvPr/>
        </p:nvSpPr>
        <p:spPr>
          <a:xfrm>
            <a:off x="838200" y="365125"/>
            <a:ext cx="10515600" cy="82359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UD デジタル 教科書体 N-B" panose="02020700000000000000" pitchFamily="17" charset="-128"/>
                <a:ea typeface="UD デジタル 教科書体 N-B" panose="02020700000000000000" pitchFamily="17" charset="-128"/>
              </a:rPr>
              <a:t>スーパービジョンの機能</a:t>
            </a:r>
          </a:p>
        </p:txBody>
      </p:sp>
      <p:sp>
        <p:nvSpPr>
          <p:cNvPr id="4" name="楕円 3">
            <a:extLst>
              <a:ext uri="{FF2B5EF4-FFF2-40B4-BE49-F238E27FC236}">
                <a16:creationId xmlns:a16="http://schemas.microsoft.com/office/drawing/2014/main" id="{96C4ADB6-269A-0352-ACB5-BDB557451500}"/>
              </a:ext>
            </a:extLst>
          </p:cNvPr>
          <p:cNvSpPr/>
          <p:nvPr/>
        </p:nvSpPr>
        <p:spPr>
          <a:xfrm>
            <a:off x="1435608" y="1545336"/>
            <a:ext cx="3255264" cy="2633472"/>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UD デジタル 教科書体 N-B" panose="02020700000000000000" pitchFamily="17" charset="-128"/>
                <a:ea typeface="UD デジタル 教科書体 N-B" panose="02020700000000000000" pitchFamily="17" charset="-128"/>
              </a:rPr>
              <a:t>教育的機能</a:t>
            </a:r>
          </a:p>
        </p:txBody>
      </p:sp>
      <p:sp>
        <p:nvSpPr>
          <p:cNvPr id="6" name="楕円 5">
            <a:extLst>
              <a:ext uri="{FF2B5EF4-FFF2-40B4-BE49-F238E27FC236}">
                <a16:creationId xmlns:a16="http://schemas.microsoft.com/office/drawing/2014/main" id="{2ED567E5-CE0D-01AA-53CA-0388A23CF23C}"/>
              </a:ext>
            </a:extLst>
          </p:cNvPr>
          <p:cNvSpPr/>
          <p:nvPr/>
        </p:nvSpPr>
        <p:spPr>
          <a:xfrm>
            <a:off x="4965192" y="1545336"/>
            <a:ext cx="3255264" cy="2633472"/>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UD デジタル 教科書体 N-B" panose="02020700000000000000" pitchFamily="17" charset="-128"/>
                <a:ea typeface="UD デジタル 教科書体 N-B" panose="02020700000000000000" pitchFamily="17" charset="-128"/>
              </a:rPr>
              <a:t>管理的機能</a:t>
            </a:r>
          </a:p>
        </p:txBody>
      </p:sp>
      <p:sp>
        <p:nvSpPr>
          <p:cNvPr id="7" name="四角形: 角を丸くする 6">
            <a:extLst>
              <a:ext uri="{FF2B5EF4-FFF2-40B4-BE49-F238E27FC236}">
                <a16:creationId xmlns:a16="http://schemas.microsoft.com/office/drawing/2014/main" id="{139D7C69-55D9-2128-E848-F6144D725EE1}"/>
              </a:ext>
            </a:extLst>
          </p:cNvPr>
          <p:cNvSpPr/>
          <p:nvPr/>
        </p:nvSpPr>
        <p:spPr>
          <a:xfrm>
            <a:off x="1709928" y="4325112"/>
            <a:ext cx="6510528" cy="1463040"/>
          </a:xfrm>
          <a:prstGeom prst="roundRect">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4800" dirty="0">
                <a:latin typeface="UD デジタル 教科書体 N-B" panose="02020700000000000000" pitchFamily="17" charset="-128"/>
                <a:ea typeface="UD デジタル 教科書体 N-B" panose="02020700000000000000" pitchFamily="17" charset="-128"/>
              </a:rPr>
              <a:t>支持的機能</a:t>
            </a:r>
          </a:p>
        </p:txBody>
      </p:sp>
      <p:sp>
        <p:nvSpPr>
          <p:cNvPr id="5" name="矢印: 左 4">
            <a:extLst>
              <a:ext uri="{FF2B5EF4-FFF2-40B4-BE49-F238E27FC236}">
                <a16:creationId xmlns:a16="http://schemas.microsoft.com/office/drawing/2014/main" id="{D4E9D1FA-F2AA-E725-72B9-0A1939A9EB73}"/>
              </a:ext>
            </a:extLst>
          </p:cNvPr>
          <p:cNvSpPr/>
          <p:nvPr/>
        </p:nvSpPr>
        <p:spPr>
          <a:xfrm>
            <a:off x="8421624" y="4535424"/>
            <a:ext cx="932688" cy="1042416"/>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C7C20D4-09F2-A439-115F-7933F48C262B}"/>
              </a:ext>
            </a:extLst>
          </p:cNvPr>
          <p:cNvSpPr txBox="1"/>
          <p:nvPr/>
        </p:nvSpPr>
        <p:spPr>
          <a:xfrm>
            <a:off x="9480804" y="4702689"/>
            <a:ext cx="1618488" cy="830997"/>
          </a:xfrm>
          <a:prstGeom prst="rect">
            <a:avLst/>
          </a:prstGeom>
          <a:noFill/>
        </p:spPr>
        <p:txBody>
          <a:bodyPr wrap="square" rtlCol="0">
            <a:spAutoFit/>
          </a:bodyPr>
          <a:lstStyle/>
          <a:p>
            <a:r>
              <a:rPr kumimoji="1" lang="ja-JP" altLang="en-US" sz="4800" dirty="0">
                <a:solidFill>
                  <a:srgbClr val="FF0000"/>
                </a:solidFill>
                <a:latin typeface="UD デジタル 教科書体 N-B" panose="02020700000000000000" pitchFamily="17" charset="-128"/>
                <a:ea typeface="UD デジタル 教科書体 N-B" panose="02020700000000000000" pitchFamily="17" charset="-128"/>
              </a:rPr>
              <a:t>重要</a:t>
            </a:r>
          </a:p>
        </p:txBody>
      </p:sp>
      <p:sp>
        <p:nvSpPr>
          <p:cNvPr id="9" name="テキスト ボックス 8">
            <a:extLst>
              <a:ext uri="{FF2B5EF4-FFF2-40B4-BE49-F238E27FC236}">
                <a16:creationId xmlns:a16="http://schemas.microsoft.com/office/drawing/2014/main" id="{775C3AEA-D1E8-7377-F764-7644D11CBC60}"/>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2802990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39B1F-A3A4-E27E-FAAA-244DF7D85711}"/>
            </a:ext>
          </a:extLst>
        </p:cNvPr>
        <p:cNvGrpSpPr/>
        <p:nvPr/>
      </p:nvGrpSpPr>
      <p:grpSpPr>
        <a:xfrm>
          <a:off x="0" y="0"/>
          <a:ext cx="0" cy="0"/>
          <a:chOff x="0" y="0"/>
          <a:chExt cx="0" cy="0"/>
        </a:xfrm>
      </p:grpSpPr>
      <p:sp>
        <p:nvSpPr>
          <p:cNvPr id="4098" name="Rectangle 4">
            <a:extLst>
              <a:ext uri="{FF2B5EF4-FFF2-40B4-BE49-F238E27FC236}">
                <a16:creationId xmlns:a16="http://schemas.microsoft.com/office/drawing/2014/main" id="{A5F2ACCA-199F-56C1-67CD-A9C7920AA0FA}"/>
              </a:ext>
            </a:extLst>
          </p:cNvPr>
          <p:cNvSpPr>
            <a:spLocks noGrp="1" noChangeArrowheads="1"/>
          </p:cNvSpPr>
          <p:nvPr>
            <p:ph type="title"/>
          </p:nvPr>
        </p:nvSpPr>
        <p:spPr>
          <a:xfrm>
            <a:off x="2255520" y="524274"/>
            <a:ext cx="10515600" cy="1325563"/>
          </a:xfrm>
        </p:spPr>
        <p:txBody>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学習のポイント</a:t>
            </a:r>
          </a:p>
        </p:txBody>
      </p:sp>
      <p:sp>
        <p:nvSpPr>
          <p:cNvPr id="3" name="コンテンツ プレースホルダー 2">
            <a:extLst>
              <a:ext uri="{FF2B5EF4-FFF2-40B4-BE49-F238E27FC236}">
                <a16:creationId xmlns:a16="http://schemas.microsoft.com/office/drawing/2014/main" id="{77E3EB48-76B8-6F76-5D90-869DFBF3F1CB}"/>
              </a:ext>
            </a:extLst>
          </p:cNvPr>
          <p:cNvSpPr>
            <a:spLocks noGrp="1"/>
          </p:cNvSpPr>
          <p:nvPr>
            <p:ph idx="1"/>
          </p:nvPr>
        </p:nvSpPr>
        <p:spPr>
          <a:xfrm>
            <a:off x="1921832" y="2005285"/>
            <a:ext cx="9672760" cy="3179363"/>
          </a:xfrm>
        </p:spPr>
        <p:txBody>
          <a:bodyPr>
            <a:normAutofit fontScale="92500" lnSpcReduction="20000"/>
          </a:bodyPr>
          <a:lstStyle/>
          <a:p>
            <a:pPr>
              <a:lnSpc>
                <a:spcPct val="150000"/>
              </a:lnSpc>
              <a:buFont typeface="Wingdings" panose="05000000000000000000" pitchFamily="2" charset="2"/>
              <a:buChar char="ü"/>
            </a:pPr>
            <a:r>
              <a:rPr lang="ja-JP" altLang="en-US" dirty="0">
                <a:latin typeface="UD デジタル 教科書体 NK-B" panose="02020700000000000000" pitchFamily="18" charset="-128"/>
                <a:ea typeface="UD デジタル 教科書体 NK-B" panose="02020700000000000000" pitchFamily="18" charset="-128"/>
              </a:rPr>
              <a:t>スーパービジョンの各理論と機能</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ü"/>
            </a:pPr>
            <a:r>
              <a:rPr lang="ja-JP" altLang="en-US" dirty="0">
                <a:latin typeface="UD デジタル 教科書体 NK-B" panose="02020700000000000000" pitchFamily="18" charset="-128"/>
                <a:ea typeface="UD デジタル 教科書体 NK-B" panose="02020700000000000000" pitchFamily="18" charset="-128"/>
              </a:rPr>
              <a:t>スーパービジョンの具体的な展開方法</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ü"/>
            </a:pPr>
            <a:r>
              <a:rPr lang="ja-JP" altLang="en-US" dirty="0">
                <a:latin typeface="UD デジタル 教科書体 NK-B" panose="02020700000000000000" pitchFamily="18" charset="-128"/>
                <a:ea typeface="UD デジタル 教科書体 NK-B" panose="02020700000000000000" pitchFamily="18" charset="-128"/>
              </a:rPr>
              <a:t>スーパービジョンの効果</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ü"/>
            </a:pPr>
            <a:r>
              <a:rPr lang="ja-JP" altLang="en-US" dirty="0">
                <a:latin typeface="UD デジタル 教科書体 NK-B" panose="02020700000000000000" pitchFamily="18" charset="-128"/>
                <a:ea typeface="UD デジタル 教科書体 NK-B" panose="02020700000000000000" pitchFamily="18" charset="-128"/>
              </a:rPr>
              <a:t>相談支援専門員に対するスーパービジョン</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ü"/>
            </a:pPr>
            <a:r>
              <a:rPr lang="ja-JP" altLang="en-US" dirty="0">
                <a:latin typeface="UD デジタル 教科書体 NK-B" panose="02020700000000000000" pitchFamily="18" charset="-128"/>
                <a:ea typeface="UD デジタル 教科書体 NK-B" panose="02020700000000000000" pitchFamily="18" charset="-128"/>
              </a:rPr>
              <a:t>スーパーバイザーとしての心構え及び視点</a:t>
            </a:r>
            <a:endParaRPr lang="ja-JP" altLang="ja-JP" dirty="0">
              <a:latin typeface="UD デジタル 教科書体 NK-B" panose="02020700000000000000" pitchFamily="18" charset="-128"/>
              <a:ea typeface="UD デジタル 教科書体 NK-B" panose="02020700000000000000" pitchFamily="18" charset="-128"/>
            </a:endParaRPr>
          </a:p>
        </p:txBody>
      </p:sp>
      <p:sp>
        <p:nvSpPr>
          <p:cNvPr id="5" name="スライド番号プレースホルダー 4">
            <a:extLst>
              <a:ext uri="{FF2B5EF4-FFF2-40B4-BE49-F238E27FC236}">
                <a16:creationId xmlns:a16="http://schemas.microsoft.com/office/drawing/2014/main" id="{2EB2A69A-4D02-664E-7278-E90D8A2D1AF7}"/>
              </a:ext>
            </a:extLst>
          </p:cNvPr>
          <p:cNvSpPr>
            <a:spLocks noGrp="1"/>
          </p:cNvSpPr>
          <p:nvPr>
            <p:ph type="sldNum" sz="quarter" idx="12"/>
          </p:nvPr>
        </p:nvSpPr>
        <p:spPr/>
        <p:txBody>
          <a:bodyPr/>
          <a:lstStyle/>
          <a:p>
            <a:pPr>
              <a:defRPr/>
            </a:pPr>
            <a:fld id="{804D6B79-3AEB-42FE-A736-A41F7AEA0445}" type="slidenum">
              <a:rPr lang="en-US" altLang="ja-JP" smtClean="0">
                <a:latin typeface="UD デジタル 教科書体 NK-B" panose="02020700000000000000" pitchFamily="18" charset="-128"/>
                <a:ea typeface="UD デジタル 教科書体 NK-B" panose="02020700000000000000" pitchFamily="18" charset="-128"/>
              </a:rPr>
              <a:pPr>
                <a:defRPr/>
              </a:pPr>
              <a:t>3</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6" name="Text Box 15">
            <a:extLst>
              <a:ext uri="{FF2B5EF4-FFF2-40B4-BE49-F238E27FC236}">
                <a16:creationId xmlns:a16="http://schemas.microsoft.com/office/drawing/2014/main" id="{9259AA63-6B63-5572-3DCC-945D3956BF22}"/>
              </a:ext>
            </a:extLst>
          </p:cNvPr>
          <p:cNvSpPr txBox="1">
            <a:spLocks noChangeArrowheads="1"/>
          </p:cNvSpPr>
          <p:nvPr/>
        </p:nvSpPr>
        <p:spPr bwMode="auto">
          <a:xfrm>
            <a:off x="3256856" y="6582975"/>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pic>
        <p:nvPicPr>
          <p:cNvPr id="7" name="グラフィックス 6" descr="事業の成長 単色塗りつぶし">
            <a:extLst>
              <a:ext uri="{FF2B5EF4-FFF2-40B4-BE49-F238E27FC236}">
                <a16:creationId xmlns:a16="http://schemas.microsoft.com/office/drawing/2014/main" id="{01438D25-ADA4-9516-A949-93C853D2FB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584" y="729855"/>
            <a:ext cx="914400" cy="914400"/>
          </a:xfrm>
          <a:prstGeom prst="rect">
            <a:avLst/>
          </a:prstGeom>
        </p:spPr>
      </p:pic>
    </p:spTree>
    <p:extLst>
      <p:ext uri="{BB962C8B-B14F-4D97-AF65-F5344CB8AC3E}">
        <p14:creationId xmlns:p14="http://schemas.microsoft.com/office/powerpoint/2010/main" val="3811339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2">
            <a:extLst>
              <a:ext uri="{FF2B5EF4-FFF2-40B4-BE49-F238E27FC236}">
                <a16:creationId xmlns:a16="http://schemas.microsoft.com/office/drawing/2014/main" id="{5DB96205-7ADC-4BDA-9FB5-C5F77A601261}"/>
              </a:ext>
            </a:extLst>
          </p:cNvPr>
          <p:cNvSpPr>
            <a:spLocks noChangeArrowheads="1"/>
          </p:cNvSpPr>
          <p:nvPr/>
        </p:nvSpPr>
        <p:spPr bwMode="auto">
          <a:xfrm>
            <a:off x="2063552" y="3311702"/>
            <a:ext cx="5827269" cy="3273998"/>
          </a:xfrm>
          <a:prstGeom prst="ellipse">
            <a:avLst/>
          </a:prstGeom>
          <a:solidFill>
            <a:srgbClr val="FFFFCC">
              <a:alpha val="50980"/>
            </a:srgbClr>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a:extLst>
              <a:ext uri="{FF2B5EF4-FFF2-40B4-BE49-F238E27FC236}">
                <a16:creationId xmlns:a16="http://schemas.microsoft.com/office/drawing/2014/main" id="{2C9E9B3D-56C4-4570-9CDC-D6A51FF592A7}"/>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30</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7172" name="Rectangle 9"/>
          <p:cNvSpPr>
            <a:spLocks noGrp="1" noChangeArrowheads="1"/>
          </p:cNvSpPr>
          <p:nvPr>
            <p:ph type="title" idx="4294967295"/>
          </p:nvPr>
        </p:nvSpPr>
        <p:spPr>
          <a:xfrm>
            <a:off x="1143000" y="115888"/>
            <a:ext cx="8496300" cy="646112"/>
          </a:xfrm>
        </p:spPr>
        <p:txBody>
          <a:bodyPr>
            <a:normAutofit fontScale="90000"/>
          </a:bodyPr>
          <a:lstStyle/>
          <a:p>
            <a:pPr eaLnBrk="1" hangingPunct="1"/>
            <a:br>
              <a:rPr lang="en-US" altLang="ja-JP" sz="3600" dirty="0">
                <a:solidFill>
                  <a:srgbClr val="CC3300"/>
                </a:solidFill>
                <a:latin typeface="UD デジタル 教科書体 NK-B" panose="02020700000000000000" pitchFamily="18" charset="-128"/>
                <a:ea typeface="UD デジタル 教科書体 NK-B" panose="02020700000000000000" pitchFamily="18" charset="-128"/>
              </a:rPr>
            </a:b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スーパービジョンのシステム</a:t>
            </a:r>
          </a:p>
        </p:txBody>
      </p:sp>
      <p:sp>
        <p:nvSpPr>
          <p:cNvPr id="126986" name="Rectangle 10"/>
          <p:cNvSpPr>
            <a:spLocks noChangeArrowheads="1"/>
          </p:cNvSpPr>
          <p:nvPr/>
        </p:nvSpPr>
        <p:spPr bwMode="auto">
          <a:xfrm>
            <a:off x="4075942" y="1412777"/>
            <a:ext cx="1798638" cy="717811"/>
          </a:xfrm>
          <a:prstGeom prst="rect">
            <a:avLst/>
          </a:prstGeom>
          <a:solidFill>
            <a:srgbClr val="996633"/>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p>
            <a:pPr algn="ctr">
              <a:defRPr/>
            </a:pPr>
            <a:r>
              <a:rPr lang="ja-JP" altLang="en-US" sz="2400" b="1" dirty="0">
                <a:solidFill>
                  <a:srgbClr val="F1F5A1"/>
                </a:solidFill>
                <a:effectLst>
                  <a:outerShdw blurRad="38100" dist="38100" dir="2700000" algn="tl">
                    <a:srgbClr val="000000"/>
                  </a:outerShdw>
                </a:effectLst>
                <a:latin typeface="UD デジタル 教科書体 NK-B" panose="02020700000000000000" pitchFamily="18" charset="-128"/>
                <a:ea typeface="UD デジタル 教科書体 NK-B" panose="02020700000000000000" pitchFamily="18" charset="-128"/>
              </a:rPr>
              <a:t>管理者</a:t>
            </a:r>
          </a:p>
        </p:txBody>
      </p:sp>
      <p:sp>
        <p:nvSpPr>
          <p:cNvPr id="126987" name="Rectangle 11"/>
          <p:cNvSpPr>
            <a:spLocks noChangeArrowheads="1"/>
          </p:cNvSpPr>
          <p:nvPr/>
        </p:nvSpPr>
        <p:spPr bwMode="auto">
          <a:xfrm>
            <a:off x="4002918" y="3273333"/>
            <a:ext cx="1871663" cy="1152525"/>
          </a:xfrm>
          <a:prstGeom prst="rect">
            <a:avLst/>
          </a:prstGeom>
          <a:solidFill>
            <a:srgbClr val="996633"/>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p>
            <a:pPr algn="ctr">
              <a:defRPr/>
            </a:pPr>
            <a:r>
              <a:rPr lang="ja-JP" altLang="en-US" sz="2400" b="1" dirty="0">
                <a:solidFill>
                  <a:srgbClr val="F1F5A1"/>
                </a:solidFill>
                <a:effectLst>
                  <a:outerShdw blurRad="38100" dist="38100" dir="2700000" algn="tl">
                    <a:srgbClr val="000000"/>
                  </a:outerShdw>
                </a:effectLst>
                <a:latin typeface="UD デジタル 教科書体 NK-B" panose="02020700000000000000" pitchFamily="18" charset="-128"/>
                <a:ea typeface="UD デジタル 教科書体 NK-B" panose="02020700000000000000" pitchFamily="18" charset="-128"/>
              </a:rPr>
              <a:t>スーパー</a:t>
            </a:r>
          </a:p>
          <a:p>
            <a:pPr algn="ctr">
              <a:defRPr/>
            </a:pPr>
            <a:r>
              <a:rPr lang="ja-JP" altLang="en-US" sz="2400" b="1" dirty="0">
                <a:solidFill>
                  <a:srgbClr val="F1F5A1"/>
                </a:solidFill>
                <a:effectLst>
                  <a:outerShdw blurRad="38100" dist="38100" dir="2700000" algn="tl">
                    <a:srgbClr val="000000"/>
                  </a:outerShdw>
                </a:effectLst>
                <a:latin typeface="UD デジタル 教科書体 NK-B" panose="02020700000000000000" pitchFamily="18" charset="-128"/>
                <a:ea typeface="UD デジタル 教科書体 NK-B" panose="02020700000000000000" pitchFamily="18" charset="-128"/>
              </a:rPr>
              <a:t>バイジー</a:t>
            </a:r>
            <a:endParaRPr lang="en-US" altLang="ja-JP" sz="2400" b="1" dirty="0">
              <a:solidFill>
                <a:srgbClr val="F1F5A1"/>
              </a:solidFill>
              <a:effectLst>
                <a:outerShdw blurRad="38100" dist="38100" dir="2700000" algn="tl">
                  <a:srgbClr val="000000"/>
                </a:outerShdw>
              </a:effectLst>
              <a:latin typeface="UD デジタル 教科書体 NK-B" panose="02020700000000000000" pitchFamily="18" charset="-128"/>
              <a:ea typeface="UD デジタル 教科書体 NK-B" panose="02020700000000000000" pitchFamily="18" charset="-128"/>
            </a:endParaRPr>
          </a:p>
          <a:p>
            <a:pPr algn="ctr">
              <a:defRPr/>
            </a:pPr>
            <a:r>
              <a:rPr lang="ja-JP" altLang="en-US" sz="2400" b="1" dirty="0">
                <a:solidFill>
                  <a:srgbClr val="F1F5A1"/>
                </a:solidFill>
                <a:effectLst>
                  <a:outerShdw blurRad="38100" dist="38100" dir="2700000" algn="tl">
                    <a:srgbClr val="000000"/>
                  </a:outerShdw>
                </a:effectLst>
                <a:latin typeface="UD デジタル 教科書体 NK-B" panose="02020700000000000000" pitchFamily="18" charset="-128"/>
                <a:ea typeface="UD デジタル 教科書体 NK-B" panose="02020700000000000000" pitchFamily="18" charset="-128"/>
              </a:rPr>
              <a:t>（ワーカー）</a:t>
            </a:r>
          </a:p>
        </p:txBody>
      </p:sp>
      <p:sp>
        <p:nvSpPr>
          <p:cNvPr id="126993" name="Rectangle 17"/>
          <p:cNvSpPr>
            <a:spLocks noChangeArrowheads="1"/>
          </p:cNvSpPr>
          <p:nvPr/>
        </p:nvSpPr>
        <p:spPr bwMode="auto">
          <a:xfrm>
            <a:off x="8435756" y="2337288"/>
            <a:ext cx="1727200" cy="820042"/>
          </a:xfrm>
          <a:prstGeom prst="rect">
            <a:avLst/>
          </a:prstGeom>
          <a:solidFill>
            <a:schemeClr val="accent1">
              <a:lumMod val="50000"/>
            </a:schemeClr>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p>
            <a:pPr algn="ctr">
              <a:defRPr/>
            </a:pPr>
            <a:r>
              <a:rPr lang="ja-JP" altLang="en-US" sz="2400" b="1" dirty="0">
                <a:solidFill>
                  <a:srgbClr val="F1F5A1"/>
                </a:solidFill>
                <a:effectLst>
                  <a:outerShdw blurRad="38100" dist="38100" dir="2700000" algn="tl">
                    <a:srgbClr val="000000"/>
                  </a:outerShdw>
                </a:effectLst>
                <a:latin typeface="UD デジタル 教科書体 NK-B" panose="02020700000000000000" pitchFamily="18" charset="-128"/>
                <a:ea typeface="UD デジタル 教科書体 NK-B" panose="02020700000000000000" pitchFamily="18" charset="-128"/>
              </a:rPr>
              <a:t>スーパー</a:t>
            </a:r>
          </a:p>
          <a:p>
            <a:pPr algn="ctr">
              <a:defRPr/>
            </a:pPr>
            <a:r>
              <a:rPr lang="ja-JP" altLang="en-US" sz="2400" b="1" dirty="0">
                <a:solidFill>
                  <a:srgbClr val="F1F5A1"/>
                </a:solidFill>
                <a:effectLst>
                  <a:outerShdw blurRad="38100" dist="38100" dir="2700000" algn="tl">
                    <a:srgbClr val="000000"/>
                  </a:outerShdw>
                </a:effectLst>
                <a:latin typeface="UD デジタル 教科書体 NK-B" panose="02020700000000000000" pitchFamily="18" charset="-128"/>
                <a:ea typeface="UD デジタル 教科書体 NK-B" panose="02020700000000000000" pitchFamily="18" charset="-128"/>
              </a:rPr>
              <a:t>バイザー</a:t>
            </a:r>
          </a:p>
        </p:txBody>
      </p:sp>
      <p:grpSp>
        <p:nvGrpSpPr>
          <p:cNvPr id="7176" name="Group 18"/>
          <p:cNvGrpSpPr>
            <a:grpSpLocks/>
          </p:cNvGrpSpPr>
          <p:nvPr/>
        </p:nvGrpSpPr>
        <p:grpSpPr bwMode="auto">
          <a:xfrm rot="20669587">
            <a:off x="6015174" y="3299522"/>
            <a:ext cx="2316413" cy="389143"/>
            <a:chOff x="2200" y="1888"/>
            <a:chExt cx="635" cy="499"/>
          </a:xfrm>
          <a:solidFill>
            <a:srgbClr val="FF9933"/>
          </a:solidFill>
        </p:grpSpPr>
        <p:sp>
          <p:nvSpPr>
            <p:cNvPr id="7185" name="AutoShape 19"/>
            <p:cNvSpPr>
              <a:spLocks noChangeArrowheads="1"/>
            </p:cNvSpPr>
            <p:nvPr/>
          </p:nvSpPr>
          <p:spPr bwMode="auto">
            <a:xfrm rot="16196016" flipV="1">
              <a:off x="2358" y="1911"/>
              <a:ext cx="499" cy="454"/>
            </a:xfrm>
            <a:prstGeom prst="upArrow">
              <a:avLst>
                <a:gd name="adj1" fmla="val 50000"/>
                <a:gd name="adj2" fmla="val 25000"/>
              </a:avLst>
            </a:prstGeom>
            <a:grpFill/>
            <a:ln w="12700" cap="sq">
              <a:solidFill>
                <a:srgbClr val="FF99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7186" name="AutoShape 20"/>
            <p:cNvSpPr>
              <a:spLocks noChangeArrowheads="1"/>
            </p:cNvSpPr>
            <p:nvPr/>
          </p:nvSpPr>
          <p:spPr bwMode="auto">
            <a:xfrm rot="5403984" flipH="1" flipV="1">
              <a:off x="2177" y="1911"/>
              <a:ext cx="499" cy="454"/>
            </a:xfrm>
            <a:prstGeom prst="upArrow">
              <a:avLst>
                <a:gd name="adj1" fmla="val 50000"/>
                <a:gd name="adj2" fmla="val 25000"/>
              </a:avLst>
            </a:prstGeom>
            <a:grpFill/>
            <a:ln w="12700" cap="sq">
              <a:solidFill>
                <a:srgbClr val="FF99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grpSp>
      <p:grpSp>
        <p:nvGrpSpPr>
          <p:cNvPr id="7181" name="Group 30"/>
          <p:cNvGrpSpPr>
            <a:grpSpLocks/>
          </p:cNvGrpSpPr>
          <p:nvPr/>
        </p:nvGrpSpPr>
        <p:grpSpPr bwMode="auto">
          <a:xfrm rot="16200000">
            <a:off x="4544255" y="2311798"/>
            <a:ext cx="862012" cy="792163"/>
            <a:chOff x="2200" y="1888"/>
            <a:chExt cx="635" cy="499"/>
          </a:xfrm>
          <a:solidFill>
            <a:srgbClr val="CC3300"/>
          </a:solidFill>
        </p:grpSpPr>
        <p:sp>
          <p:nvSpPr>
            <p:cNvPr id="7183" name="AutoShape 31"/>
            <p:cNvSpPr>
              <a:spLocks noChangeArrowheads="1"/>
            </p:cNvSpPr>
            <p:nvPr/>
          </p:nvSpPr>
          <p:spPr bwMode="auto">
            <a:xfrm rot="16196016" flipV="1">
              <a:off x="2358" y="1911"/>
              <a:ext cx="499" cy="454"/>
            </a:xfrm>
            <a:prstGeom prst="upArrow">
              <a:avLst>
                <a:gd name="adj1" fmla="val 50000"/>
                <a:gd name="adj2" fmla="val 25000"/>
              </a:avLst>
            </a:prstGeom>
            <a:grpFill/>
            <a:ln w="12700" cap="sq">
              <a:solidFill>
                <a:srgbClr val="CC33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7184" name="AutoShape 32"/>
            <p:cNvSpPr>
              <a:spLocks noChangeArrowheads="1"/>
            </p:cNvSpPr>
            <p:nvPr/>
          </p:nvSpPr>
          <p:spPr bwMode="auto">
            <a:xfrm rot="5403984" flipH="1" flipV="1">
              <a:off x="2177" y="1911"/>
              <a:ext cx="499" cy="454"/>
            </a:xfrm>
            <a:prstGeom prst="upArrow">
              <a:avLst>
                <a:gd name="adj1" fmla="val 50000"/>
                <a:gd name="adj2" fmla="val 25000"/>
              </a:avLst>
            </a:prstGeom>
            <a:grpFill/>
            <a:ln w="12700" cap="sq">
              <a:solidFill>
                <a:srgbClr val="CC33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dirty="0">
                <a:latin typeface="UD デジタル 教科書体 NK-B" panose="02020700000000000000" pitchFamily="18" charset="-128"/>
                <a:ea typeface="UD デジタル 教科書体 NK-B" panose="02020700000000000000" pitchFamily="18" charset="-128"/>
              </a:endParaRPr>
            </a:p>
          </p:txBody>
        </p:sp>
      </p:grpSp>
      <p:sp>
        <p:nvSpPr>
          <p:cNvPr id="7182" name="Rectangle 34"/>
          <p:cNvSpPr>
            <a:spLocks noChangeArrowheads="1"/>
          </p:cNvSpPr>
          <p:nvPr/>
        </p:nvSpPr>
        <p:spPr bwMode="auto">
          <a:xfrm>
            <a:off x="5392260" y="2361074"/>
            <a:ext cx="35032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000" dirty="0">
                <a:solidFill>
                  <a:schemeClr val="tx2"/>
                </a:solidFill>
                <a:latin typeface="UD デジタル 教科書体 NK-B" panose="02020700000000000000" pitchFamily="18" charset="-128"/>
                <a:ea typeface="UD デジタル 教科書体 NK-B" panose="02020700000000000000" pitchFamily="18" charset="-128"/>
              </a:rPr>
              <a:t>契約（期間、頻度、方法）</a:t>
            </a:r>
            <a:endParaRPr lang="en-US" altLang="ja-JP" sz="20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000" dirty="0">
                <a:solidFill>
                  <a:schemeClr val="tx2"/>
                </a:solidFill>
                <a:latin typeface="UD デジタル 教科書体 NK-B" panose="02020700000000000000" pitchFamily="18" charset="-128"/>
                <a:ea typeface="UD デジタル 教科書体 NK-B" panose="02020700000000000000" pitchFamily="18" charset="-128"/>
              </a:rPr>
              <a:t>実施（記録、介入、報告）</a:t>
            </a:r>
          </a:p>
        </p:txBody>
      </p:sp>
      <p:grpSp>
        <p:nvGrpSpPr>
          <p:cNvPr id="26" name="Group 18">
            <a:extLst>
              <a:ext uri="{FF2B5EF4-FFF2-40B4-BE49-F238E27FC236}">
                <a16:creationId xmlns:a16="http://schemas.microsoft.com/office/drawing/2014/main" id="{6285251C-0216-440C-B55F-A348C6752E32}"/>
              </a:ext>
            </a:extLst>
          </p:cNvPr>
          <p:cNvGrpSpPr>
            <a:grpSpLocks/>
          </p:cNvGrpSpPr>
          <p:nvPr/>
        </p:nvGrpSpPr>
        <p:grpSpPr bwMode="auto">
          <a:xfrm rot="1019404">
            <a:off x="5987722" y="1832297"/>
            <a:ext cx="2343887" cy="370094"/>
            <a:chOff x="2200" y="1888"/>
            <a:chExt cx="635" cy="499"/>
          </a:xfrm>
          <a:solidFill>
            <a:srgbClr val="FF9933"/>
          </a:solidFill>
        </p:grpSpPr>
        <p:sp>
          <p:nvSpPr>
            <p:cNvPr id="27" name="AutoShape 19">
              <a:extLst>
                <a:ext uri="{FF2B5EF4-FFF2-40B4-BE49-F238E27FC236}">
                  <a16:creationId xmlns:a16="http://schemas.microsoft.com/office/drawing/2014/main" id="{CBA16760-E455-430D-8D72-DAC75B4B9467}"/>
                </a:ext>
              </a:extLst>
            </p:cNvPr>
            <p:cNvSpPr>
              <a:spLocks noChangeArrowheads="1"/>
            </p:cNvSpPr>
            <p:nvPr/>
          </p:nvSpPr>
          <p:spPr bwMode="auto">
            <a:xfrm rot="16196016" flipV="1">
              <a:off x="2358" y="1911"/>
              <a:ext cx="499" cy="454"/>
            </a:xfrm>
            <a:prstGeom prst="upArrow">
              <a:avLst>
                <a:gd name="adj1" fmla="val 50000"/>
                <a:gd name="adj2" fmla="val 25000"/>
              </a:avLst>
            </a:prstGeom>
            <a:grpFill/>
            <a:ln w="12700" cap="sq">
              <a:solidFill>
                <a:srgbClr val="FF99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dirty="0">
                <a:latin typeface="UD デジタル 教科書体 NK-B" panose="02020700000000000000" pitchFamily="18" charset="-128"/>
                <a:ea typeface="UD デジタル 教科書体 NK-B" panose="02020700000000000000" pitchFamily="18" charset="-128"/>
              </a:endParaRPr>
            </a:p>
          </p:txBody>
        </p:sp>
        <p:sp>
          <p:nvSpPr>
            <p:cNvPr id="28" name="AutoShape 20">
              <a:extLst>
                <a:ext uri="{FF2B5EF4-FFF2-40B4-BE49-F238E27FC236}">
                  <a16:creationId xmlns:a16="http://schemas.microsoft.com/office/drawing/2014/main" id="{4F28F758-A303-4FE9-9B1A-672AA5D16548}"/>
                </a:ext>
              </a:extLst>
            </p:cNvPr>
            <p:cNvSpPr>
              <a:spLocks noChangeArrowheads="1"/>
            </p:cNvSpPr>
            <p:nvPr/>
          </p:nvSpPr>
          <p:spPr bwMode="auto">
            <a:xfrm rot="5403984" flipH="1" flipV="1">
              <a:off x="2177" y="1911"/>
              <a:ext cx="499" cy="454"/>
            </a:xfrm>
            <a:prstGeom prst="upArrow">
              <a:avLst>
                <a:gd name="adj1" fmla="val 50000"/>
                <a:gd name="adj2" fmla="val 25000"/>
              </a:avLst>
            </a:prstGeom>
            <a:grpFill/>
            <a:ln w="12700" cap="sq">
              <a:solidFill>
                <a:srgbClr val="FF99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grpSp>
      <p:sp>
        <p:nvSpPr>
          <p:cNvPr id="20" name="Rectangle 10">
            <a:extLst>
              <a:ext uri="{FF2B5EF4-FFF2-40B4-BE49-F238E27FC236}">
                <a16:creationId xmlns:a16="http://schemas.microsoft.com/office/drawing/2014/main" id="{1EEF4FDD-8810-4081-815E-B5C62741A215}"/>
              </a:ext>
            </a:extLst>
          </p:cNvPr>
          <p:cNvSpPr>
            <a:spLocks noChangeArrowheads="1"/>
          </p:cNvSpPr>
          <p:nvPr/>
        </p:nvSpPr>
        <p:spPr bwMode="auto">
          <a:xfrm>
            <a:off x="2567608" y="5519138"/>
            <a:ext cx="1798638" cy="717811"/>
          </a:xfrm>
          <a:prstGeom prst="rect">
            <a:avLst/>
          </a:prstGeom>
          <a:solidFill>
            <a:srgbClr val="996633"/>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p>
            <a:pPr algn="ctr">
              <a:defRPr/>
            </a:pPr>
            <a:r>
              <a:rPr lang="ja-JP" altLang="en-US" sz="2400" b="1" dirty="0">
                <a:solidFill>
                  <a:srgbClr val="F1F5A1"/>
                </a:solidFill>
                <a:effectLst>
                  <a:outerShdw blurRad="38100" dist="38100" dir="2700000" algn="tl">
                    <a:srgbClr val="000000"/>
                  </a:outerShdw>
                </a:effectLst>
                <a:latin typeface="UD デジタル 教科書体 NK-B" panose="02020700000000000000" pitchFamily="18" charset="-128"/>
                <a:ea typeface="UD デジタル 教科書体 NK-B" panose="02020700000000000000" pitchFamily="18" charset="-128"/>
              </a:rPr>
              <a:t>クライアント</a:t>
            </a:r>
          </a:p>
        </p:txBody>
      </p:sp>
      <p:grpSp>
        <p:nvGrpSpPr>
          <p:cNvPr id="21" name="Group 30">
            <a:extLst>
              <a:ext uri="{FF2B5EF4-FFF2-40B4-BE49-F238E27FC236}">
                <a16:creationId xmlns:a16="http://schemas.microsoft.com/office/drawing/2014/main" id="{275B21E0-54D8-4063-A243-5C576861109D}"/>
              </a:ext>
            </a:extLst>
          </p:cNvPr>
          <p:cNvGrpSpPr>
            <a:grpSpLocks/>
          </p:cNvGrpSpPr>
          <p:nvPr/>
        </p:nvGrpSpPr>
        <p:grpSpPr bwMode="auto">
          <a:xfrm rot="18445274">
            <a:off x="3724004" y="4697984"/>
            <a:ext cx="862012" cy="676370"/>
            <a:chOff x="2200" y="1888"/>
            <a:chExt cx="635" cy="499"/>
          </a:xfrm>
          <a:solidFill>
            <a:srgbClr val="CC3300"/>
          </a:solidFill>
        </p:grpSpPr>
        <p:sp>
          <p:nvSpPr>
            <p:cNvPr id="22" name="AutoShape 31">
              <a:extLst>
                <a:ext uri="{FF2B5EF4-FFF2-40B4-BE49-F238E27FC236}">
                  <a16:creationId xmlns:a16="http://schemas.microsoft.com/office/drawing/2014/main" id="{AB84DF79-D742-4172-8A89-19099463F598}"/>
                </a:ext>
              </a:extLst>
            </p:cNvPr>
            <p:cNvSpPr>
              <a:spLocks noChangeArrowheads="1"/>
            </p:cNvSpPr>
            <p:nvPr/>
          </p:nvSpPr>
          <p:spPr bwMode="auto">
            <a:xfrm rot="16196016" flipV="1">
              <a:off x="2358" y="1911"/>
              <a:ext cx="499" cy="454"/>
            </a:xfrm>
            <a:prstGeom prst="upArrow">
              <a:avLst>
                <a:gd name="adj1" fmla="val 50000"/>
                <a:gd name="adj2" fmla="val 25000"/>
              </a:avLst>
            </a:prstGeom>
            <a:grpFill/>
            <a:ln w="12700" cap="sq">
              <a:solidFill>
                <a:srgbClr val="CC33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23" name="AutoShape 32">
              <a:extLst>
                <a:ext uri="{FF2B5EF4-FFF2-40B4-BE49-F238E27FC236}">
                  <a16:creationId xmlns:a16="http://schemas.microsoft.com/office/drawing/2014/main" id="{F7B1C2F3-8A9D-444F-AD1D-EEDBFF66EEEE}"/>
                </a:ext>
              </a:extLst>
            </p:cNvPr>
            <p:cNvSpPr>
              <a:spLocks noChangeArrowheads="1"/>
            </p:cNvSpPr>
            <p:nvPr/>
          </p:nvSpPr>
          <p:spPr bwMode="auto">
            <a:xfrm rot="5403984" flipH="1" flipV="1">
              <a:off x="2177" y="1911"/>
              <a:ext cx="499" cy="454"/>
            </a:xfrm>
            <a:prstGeom prst="upArrow">
              <a:avLst>
                <a:gd name="adj1" fmla="val 50000"/>
                <a:gd name="adj2" fmla="val 25000"/>
              </a:avLst>
            </a:prstGeom>
            <a:grpFill/>
            <a:ln w="12700" cap="sq">
              <a:solidFill>
                <a:srgbClr val="CC33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grpSp>
      <p:sp>
        <p:nvSpPr>
          <p:cNvPr id="24" name="Rectangle 10">
            <a:extLst>
              <a:ext uri="{FF2B5EF4-FFF2-40B4-BE49-F238E27FC236}">
                <a16:creationId xmlns:a16="http://schemas.microsoft.com/office/drawing/2014/main" id="{E0C79094-77E6-4F89-B48C-9B8052327DEC}"/>
              </a:ext>
            </a:extLst>
          </p:cNvPr>
          <p:cNvSpPr>
            <a:spLocks noChangeArrowheads="1"/>
          </p:cNvSpPr>
          <p:nvPr/>
        </p:nvSpPr>
        <p:spPr bwMode="auto">
          <a:xfrm>
            <a:off x="5807968" y="5519137"/>
            <a:ext cx="1798638" cy="717811"/>
          </a:xfrm>
          <a:prstGeom prst="rect">
            <a:avLst/>
          </a:prstGeom>
          <a:solidFill>
            <a:srgbClr val="996633"/>
          </a:solidFill>
          <a:ln w="12700" cap="sq">
            <a:solidFill>
              <a:schemeClr val="tx1"/>
            </a:solidFill>
            <a:miter lim="800000"/>
            <a:headEnd type="none" w="sm" len="sm"/>
            <a:tailEnd type="none" w="sm" len="sm"/>
          </a:ln>
          <a:effectLst>
            <a:outerShdw dist="107763" dir="2700000" algn="ctr" rotWithShape="0">
              <a:schemeClr val="bg2">
                <a:alpha val="50000"/>
              </a:schemeClr>
            </a:outerShdw>
          </a:effectLst>
        </p:spPr>
        <p:txBody>
          <a:bodyPr wrap="none" anchor="ctr"/>
          <a:lstStyle/>
          <a:p>
            <a:pPr algn="ctr">
              <a:defRPr/>
            </a:pPr>
            <a:r>
              <a:rPr lang="ja-JP" altLang="en-US" sz="2400" b="1" dirty="0">
                <a:solidFill>
                  <a:srgbClr val="F1F5A1"/>
                </a:solidFill>
                <a:effectLst>
                  <a:outerShdw blurRad="38100" dist="38100" dir="2700000" algn="tl">
                    <a:srgbClr val="000000"/>
                  </a:outerShdw>
                </a:effectLst>
                <a:latin typeface="UD デジタル 教科書体 NK-B" panose="02020700000000000000" pitchFamily="18" charset="-128"/>
                <a:ea typeface="UD デジタル 教科書体 NK-B" panose="02020700000000000000" pitchFamily="18" charset="-128"/>
              </a:rPr>
              <a:t>外部環境</a:t>
            </a:r>
          </a:p>
        </p:txBody>
      </p:sp>
      <p:grpSp>
        <p:nvGrpSpPr>
          <p:cNvPr id="25" name="Group 30">
            <a:extLst>
              <a:ext uri="{FF2B5EF4-FFF2-40B4-BE49-F238E27FC236}">
                <a16:creationId xmlns:a16="http://schemas.microsoft.com/office/drawing/2014/main" id="{0D8E52B8-2F40-49BD-BF93-75C6009F2A0C}"/>
              </a:ext>
            </a:extLst>
          </p:cNvPr>
          <p:cNvGrpSpPr>
            <a:grpSpLocks/>
          </p:cNvGrpSpPr>
          <p:nvPr/>
        </p:nvGrpSpPr>
        <p:grpSpPr bwMode="auto">
          <a:xfrm rot="14027327">
            <a:off x="5492691" y="4688692"/>
            <a:ext cx="862012" cy="688409"/>
            <a:chOff x="2200" y="1888"/>
            <a:chExt cx="635" cy="499"/>
          </a:xfrm>
          <a:solidFill>
            <a:srgbClr val="CC3300"/>
          </a:solidFill>
        </p:grpSpPr>
        <p:sp>
          <p:nvSpPr>
            <p:cNvPr id="31" name="AutoShape 31">
              <a:extLst>
                <a:ext uri="{FF2B5EF4-FFF2-40B4-BE49-F238E27FC236}">
                  <a16:creationId xmlns:a16="http://schemas.microsoft.com/office/drawing/2014/main" id="{B9880973-BD81-4A9C-BB2D-444DAFCD43E1}"/>
                </a:ext>
              </a:extLst>
            </p:cNvPr>
            <p:cNvSpPr>
              <a:spLocks noChangeArrowheads="1"/>
            </p:cNvSpPr>
            <p:nvPr/>
          </p:nvSpPr>
          <p:spPr bwMode="auto">
            <a:xfrm rot="16196016" flipV="1">
              <a:off x="2358" y="1911"/>
              <a:ext cx="499" cy="454"/>
            </a:xfrm>
            <a:prstGeom prst="upArrow">
              <a:avLst>
                <a:gd name="adj1" fmla="val 50000"/>
                <a:gd name="adj2" fmla="val 25000"/>
              </a:avLst>
            </a:prstGeom>
            <a:grpFill/>
            <a:ln w="12700" cap="sq">
              <a:solidFill>
                <a:srgbClr val="CC33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32" name="AutoShape 32">
              <a:extLst>
                <a:ext uri="{FF2B5EF4-FFF2-40B4-BE49-F238E27FC236}">
                  <a16:creationId xmlns:a16="http://schemas.microsoft.com/office/drawing/2014/main" id="{DA695982-47C4-4655-B9BE-51C02A00E059}"/>
                </a:ext>
              </a:extLst>
            </p:cNvPr>
            <p:cNvSpPr>
              <a:spLocks noChangeArrowheads="1"/>
            </p:cNvSpPr>
            <p:nvPr/>
          </p:nvSpPr>
          <p:spPr bwMode="auto">
            <a:xfrm rot="5403984" flipH="1" flipV="1">
              <a:off x="2177" y="1911"/>
              <a:ext cx="499" cy="454"/>
            </a:xfrm>
            <a:prstGeom prst="upArrow">
              <a:avLst>
                <a:gd name="adj1" fmla="val 50000"/>
                <a:gd name="adj2" fmla="val 25000"/>
              </a:avLst>
            </a:prstGeom>
            <a:grpFill/>
            <a:ln w="12700" cap="sq">
              <a:solidFill>
                <a:srgbClr val="CC33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grpSp>
      <p:grpSp>
        <p:nvGrpSpPr>
          <p:cNvPr id="33" name="Group 30">
            <a:extLst>
              <a:ext uri="{FF2B5EF4-FFF2-40B4-BE49-F238E27FC236}">
                <a16:creationId xmlns:a16="http://schemas.microsoft.com/office/drawing/2014/main" id="{69E78DC6-F196-4319-98BF-25356084D3FD}"/>
              </a:ext>
            </a:extLst>
          </p:cNvPr>
          <p:cNvGrpSpPr>
            <a:grpSpLocks/>
          </p:cNvGrpSpPr>
          <p:nvPr/>
        </p:nvGrpSpPr>
        <p:grpSpPr bwMode="auto">
          <a:xfrm rot="10800000">
            <a:off x="4656101" y="5762083"/>
            <a:ext cx="862012" cy="401531"/>
            <a:chOff x="2200" y="1888"/>
            <a:chExt cx="635" cy="499"/>
          </a:xfrm>
          <a:solidFill>
            <a:srgbClr val="CC3300"/>
          </a:solidFill>
        </p:grpSpPr>
        <p:sp>
          <p:nvSpPr>
            <p:cNvPr id="34" name="AutoShape 31">
              <a:extLst>
                <a:ext uri="{FF2B5EF4-FFF2-40B4-BE49-F238E27FC236}">
                  <a16:creationId xmlns:a16="http://schemas.microsoft.com/office/drawing/2014/main" id="{8F60E0EF-7E45-42C2-8F66-79F0C7BD0E01}"/>
                </a:ext>
              </a:extLst>
            </p:cNvPr>
            <p:cNvSpPr>
              <a:spLocks noChangeArrowheads="1"/>
            </p:cNvSpPr>
            <p:nvPr/>
          </p:nvSpPr>
          <p:spPr bwMode="auto">
            <a:xfrm rot="16196016" flipV="1">
              <a:off x="2358" y="1911"/>
              <a:ext cx="499" cy="454"/>
            </a:xfrm>
            <a:prstGeom prst="upArrow">
              <a:avLst>
                <a:gd name="adj1" fmla="val 50000"/>
                <a:gd name="adj2" fmla="val 25000"/>
              </a:avLst>
            </a:prstGeom>
            <a:grpFill/>
            <a:ln w="12700" cap="sq">
              <a:solidFill>
                <a:srgbClr val="CC33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35" name="AutoShape 32">
              <a:extLst>
                <a:ext uri="{FF2B5EF4-FFF2-40B4-BE49-F238E27FC236}">
                  <a16:creationId xmlns:a16="http://schemas.microsoft.com/office/drawing/2014/main" id="{EA8432E3-001C-460A-B807-F466F079A191}"/>
                </a:ext>
              </a:extLst>
            </p:cNvPr>
            <p:cNvSpPr>
              <a:spLocks noChangeArrowheads="1"/>
            </p:cNvSpPr>
            <p:nvPr/>
          </p:nvSpPr>
          <p:spPr bwMode="auto">
            <a:xfrm rot="5403984" flipH="1" flipV="1">
              <a:off x="2177" y="1911"/>
              <a:ext cx="499" cy="454"/>
            </a:xfrm>
            <a:prstGeom prst="upArrow">
              <a:avLst>
                <a:gd name="adj1" fmla="val 50000"/>
                <a:gd name="adj2" fmla="val 25000"/>
              </a:avLst>
            </a:prstGeom>
            <a:grpFill/>
            <a:ln w="12700" cap="sq">
              <a:solidFill>
                <a:srgbClr val="CC3300"/>
              </a:solidFill>
              <a:miter lim="800000"/>
              <a:headEnd type="none" w="sm" len="sm"/>
              <a:tailEnd type="none" w="sm" len="sm"/>
            </a:ln>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grpSp>
      <p:sp>
        <p:nvSpPr>
          <p:cNvPr id="2" name="テキスト ボックス 1">
            <a:extLst>
              <a:ext uri="{FF2B5EF4-FFF2-40B4-BE49-F238E27FC236}">
                <a16:creationId xmlns:a16="http://schemas.microsoft.com/office/drawing/2014/main" id="{A804BE47-CC82-BF01-2558-DA8C8FB2264F}"/>
              </a:ext>
            </a:extLst>
          </p:cNvPr>
          <p:cNvSpPr txBox="1"/>
          <p:nvPr/>
        </p:nvSpPr>
        <p:spPr>
          <a:xfrm>
            <a:off x="7881665" y="4106572"/>
            <a:ext cx="2904962" cy="1477328"/>
          </a:xfrm>
          <a:prstGeom prst="rect">
            <a:avLst/>
          </a:prstGeom>
          <a:noFill/>
        </p:spPr>
        <p:txBody>
          <a:bodyPr wrap="none" rtlCol="0">
            <a:spAutoFit/>
          </a:bodyPr>
          <a:lstStyle/>
          <a:p>
            <a:r>
              <a:rPr lang="ja-JP" altLang="en-US" dirty="0">
                <a:latin typeface="UD デジタル 教科書体 NK-B" panose="02020700000000000000" pitchFamily="18" charset="-128"/>
                <a:ea typeface="UD デジタル 教科書体 NK-B" panose="02020700000000000000" pitchFamily="18" charset="-128"/>
              </a:rPr>
              <a:t>地域を基盤としたソーシャル</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ワークを展開するためには</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相互作用モデルを前提にし</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たスーパービジョンのあり方</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が問われる。</a:t>
            </a:r>
          </a:p>
        </p:txBody>
      </p:sp>
      <p:sp>
        <p:nvSpPr>
          <p:cNvPr id="3" name="Text Box 15">
            <a:extLst>
              <a:ext uri="{FF2B5EF4-FFF2-40B4-BE49-F238E27FC236}">
                <a16:creationId xmlns:a16="http://schemas.microsoft.com/office/drawing/2014/main" id="{76CC222C-249E-3DD8-84A9-E641A83BE214}"/>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830029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3FDE5FA3-0997-46B4-AB85-E1DA2FEEE93E}"/>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31</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9218" name="Rectangle 2"/>
          <p:cNvSpPr>
            <a:spLocks noGrp="1" noChangeArrowheads="1"/>
          </p:cNvSpPr>
          <p:nvPr>
            <p:ph type="title" idx="4294967295"/>
          </p:nvPr>
        </p:nvSpPr>
        <p:spPr>
          <a:xfrm>
            <a:off x="1200118" y="85866"/>
            <a:ext cx="8208962" cy="506412"/>
          </a:xfrm>
        </p:spPr>
        <p:txBody>
          <a:bodyPr>
            <a:normAutofit fontScale="90000"/>
          </a:bodyPr>
          <a:lstStyle/>
          <a:p>
            <a:pPr eaLnBrk="1" hangingPunct="1"/>
            <a:br>
              <a:rPr lang="en-US" altLang="ja-JP" sz="3600" dirty="0">
                <a:solidFill>
                  <a:srgbClr val="CC0000"/>
                </a:solidFill>
                <a:latin typeface="UD デジタル 教科書体 NK-B" panose="02020700000000000000" pitchFamily="18" charset="-128"/>
                <a:ea typeface="UD デジタル 教科書体 NK-B" panose="02020700000000000000" pitchFamily="18" charset="-128"/>
              </a:rPr>
            </a:br>
            <a:r>
              <a:rPr lang="ja-JP" altLang="en-US" sz="3600" dirty="0">
                <a:solidFill>
                  <a:srgbClr val="CC0000"/>
                </a:solidFill>
                <a:latin typeface="UD デジタル 教科書体 NK-B" panose="02020700000000000000" pitchFamily="18" charset="-128"/>
                <a:ea typeface="UD デジタル 教科書体 NK-B" panose="02020700000000000000" pitchFamily="18" charset="-128"/>
              </a:rPr>
              <a:t>　</a:t>
            </a:r>
            <a:r>
              <a:rPr lang="ja-JP" altLang="en-US" sz="4000" dirty="0">
                <a:solidFill>
                  <a:srgbClr val="CC0000"/>
                </a:solidFill>
                <a:latin typeface="UD デジタル 教科書体 NK-B" panose="02020700000000000000" pitchFamily="18" charset="-128"/>
                <a:ea typeface="UD デジタル 教科書体 NK-B" panose="02020700000000000000" pitchFamily="18" charset="-128"/>
              </a:rPr>
              <a:t>スーパービジョンのプロセス</a:t>
            </a:r>
          </a:p>
        </p:txBody>
      </p:sp>
      <p:sp>
        <p:nvSpPr>
          <p:cNvPr id="9219" name="Text Box 3"/>
          <p:cNvSpPr txBox="1">
            <a:spLocks noChangeArrowheads="1"/>
          </p:cNvSpPr>
          <p:nvPr/>
        </p:nvSpPr>
        <p:spPr bwMode="auto">
          <a:xfrm>
            <a:off x="2850462" y="821181"/>
            <a:ext cx="64817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dirty="0">
                <a:solidFill>
                  <a:srgbClr val="000000"/>
                </a:solidFill>
                <a:latin typeface="UD デジタル 教科書体 NK-B" panose="02020700000000000000" pitchFamily="18" charset="-128"/>
                <a:ea typeface="UD デジタル 教科書体 NK-B" panose="02020700000000000000" pitchFamily="18" charset="-128"/>
              </a:rPr>
              <a:t>相談支援のプロセスと同じ</a:t>
            </a:r>
          </a:p>
        </p:txBody>
      </p:sp>
      <p:grpSp>
        <p:nvGrpSpPr>
          <p:cNvPr id="9220" name="Group 4"/>
          <p:cNvGrpSpPr>
            <a:grpSpLocks/>
          </p:cNvGrpSpPr>
          <p:nvPr/>
        </p:nvGrpSpPr>
        <p:grpSpPr bwMode="auto">
          <a:xfrm>
            <a:off x="3810000" y="2286001"/>
            <a:ext cx="4464050" cy="3149600"/>
            <a:chOff x="1299" y="755"/>
            <a:chExt cx="3168" cy="2232"/>
          </a:xfrm>
        </p:grpSpPr>
        <p:sp>
          <p:nvSpPr>
            <p:cNvPr id="9227" name="Oval 5"/>
            <p:cNvSpPr>
              <a:spLocks noChangeArrowheads="1"/>
            </p:cNvSpPr>
            <p:nvPr/>
          </p:nvSpPr>
          <p:spPr bwMode="auto">
            <a:xfrm>
              <a:off x="2379" y="755"/>
              <a:ext cx="1080" cy="576"/>
            </a:xfrm>
            <a:prstGeom prst="ellipse">
              <a:avLst/>
            </a:prstGeom>
            <a:solidFill>
              <a:srgbClr val="FFFFFF"/>
            </a:solidFill>
            <a:ln w="9525">
              <a:solidFill>
                <a:srgbClr val="000000"/>
              </a:solidFill>
              <a:round/>
              <a:headEnd/>
              <a:tailEnd/>
            </a:ln>
          </p:spPr>
          <p:txBody>
            <a:bodyPr lIns="0" tIns="8890" rIns="0" bIns="8890"/>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600">
                  <a:solidFill>
                    <a:srgbClr val="000000"/>
                  </a:solidFill>
                  <a:latin typeface="UD デジタル 教科書体 NK-B" panose="02020700000000000000" pitchFamily="18" charset="-128"/>
                  <a:ea typeface="UD デジタル 教科書体 NK-B" panose="02020700000000000000" pitchFamily="18" charset="-128"/>
                </a:rPr>
                <a:t>問題の発見</a:t>
              </a:r>
            </a:p>
            <a:p>
              <a:pPr algn="ctr" eaLnBrk="1" hangingPunct="1">
                <a:spcBef>
                  <a:spcPct val="0"/>
                </a:spcBef>
                <a:buFontTx/>
                <a:buNone/>
              </a:pPr>
              <a:r>
                <a:rPr lang="en-US" altLang="ja-JP" sz="1600">
                  <a:solidFill>
                    <a:srgbClr val="000000"/>
                  </a:solidFill>
                  <a:latin typeface="UD デジタル 教科書体 NK-B" panose="02020700000000000000" pitchFamily="18" charset="-128"/>
                  <a:ea typeface="UD デジタル 教科書体 NK-B" panose="02020700000000000000" pitchFamily="18" charset="-128"/>
                  <a:cs typeface="Arial Unicode MS" pitchFamily="50" charset="-128"/>
                </a:rPr>
                <a:t>catch</a:t>
              </a:r>
              <a:endParaRPr lang="en-US" altLang="ja-JP" sz="160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228" name="Oval 6"/>
            <p:cNvSpPr>
              <a:spLocks noChangeArrowheads="1"/>
            </p:cNvSpPr>
            <p:nvPr/>
          </p:nvSpPr>
          <p:spPr bwMode="auto">
            <a:xfrm>
              <a:off x="2379" y="2411"/>
              <a:ext cx="1080" cy="576"/>
            </a:xfrm>
            <a:prstGeom prst="ellipse">
              <a:avLst/>
            </a:prstGeom>
            <a:solidFill>
              <a:srgbClr val="FFFFFF"/>
            </a:solidFill>
            <a:ln w="9525">
              <a:solidFill>
                <a:srgbClr val="000000"/>
              </a:solidFill>
              <a:round/>
              <a:headEnd/>
              <a:tailEnd/>
            </a:ln>
          </p:spPr>
          <p:txBody>
            <a:bodyPr lIns="74295" tIns="8890" rIns="74295" bIns="8890"/>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600">
                  <a:solidFill>
                    <a:srgbClr val="000000"/>
                  </a:solidFill>
                  <a:latin typeface="UD デジタル 教科書体 NK-B" panose="02020700000000000000" pitchFamily="18" charset="-128"/>
                  <a:ea typeface="UD デジタル 教科書体 NK-B" panose="02020700000000000000" pitchFamily="18" charset="-128"/>
                </a:rPr>
                <a:t>介入</a:t>
              </a:r>
            </a:p>
            <a:p>
              <a:pPr algn="ctr" eaLnBrk="1" hangingPunct="1">
                <a:spcBef>
                  <a:spcPct val="0"/>
                </a:spcBef>
                <a:buFontTx/>
                <a:buNone/>
              </a:pPr>
              <a:r>
                <a:rPr lang="en-US" altLang="ja-JP" sz="1400">
                  <a:solidFill>
                    <a:srgbClr val="000000"/>
                  </a:solidFill>
                  <a:latin typeface="UD デジタル 教科書体 NK-B" panose="02020700000000000000" pitchFamily="18" charset="-128"/>
                  <a:ea typeface="UD デジタル 教科書体 NK-B" panose="02020700000000000000" pitchFamily="18" charset="-128"/>
                  <a:cs typeface="Arial Unicode MS" pitchFamily="50" charset="-128"/>
                </a:rPr>
                <a:t>intervention</a:t>
              </a:r>
              <a:endParaRPr lang="en-US" altLang="ja-JP" sz="140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229" name="Oval 7"/>
            <p:cNvSpPr>
              <a:spLocks noChangeArrowheads="1"/>
            </p:cNvSpPr>
            <p:nvPr/>
          </p:nvSpPr>
          <p:spPr bwMode="auto">
            <a:xfrm>
              <a:off x="3387" y="1547"/>
              <a:ext cx="1080" cy="576"/>
            </a:xfrm>
            <a:prstGeom prst="ellipse">
              <a:avLst/>
            </a:prstGeom>
            <a:solidFill>
              <a:srgbClr val="FFFFFF"/>
            </a:solidFill>
            <a:ln w="9525">
              <a:solidFill>
                <a:srgbClr val="000000"/>
              </a:solidFill>
              <a:round/>
              <a:headEnd/>
              <a:tailEnd/>
            </a:ln>
          </p:spPr>
          <p:txBody>
            <a:bodyPr lIns="74295" tIns="8890" rIns="74295" bIns="8890"/>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600">
                  <a:solidFill>
                    <a:srgbClr val="000000"/>
                  </a:solidFill>
                  <a:latin typeface="UD デジタル 教科書体 NK-B" panose="02020700000000000000" pitchFamily="18" charset="-128"/>
                  <a:ea typeface="UD デジタル 教科書体 NK-B" panose="02020700000000000000" pitchFamily="18" charset="-128"/>
                </a:rPr>
                <a:t>見守り</a:t>
              </a:r>
            </a:p>
            <a:p>
              <a:pPr algn="ctr" eaLnBrk="1" hangingPunct="1">
                <a:spcBef>
                  <a:spcPct val="0"/>
                </a:spcBef>
                <a:buFontTx/>
                <a:buNone/>
              </a:pPr>
              <a:r>
                <a:rPr lang="en-US" altLang="ja-JP" sz="1400">
                  <a:solidFill>
                    <a:srgbClr val="000000"/>
                  </a:solidFill>
                  <a:latin typeface="UD デジタル 教科書体 NK-B" panose="02020700000000000000" pitchFamily="18" charset="-128"/>
                  <a:ea typeface="UD デジタル 教科書体 NK-B" panose="02020700000000000000" pitchFamily="18" charset="-128"/>
                  <a:cs typeface="Arial Unicode MS" pitchFamily="50" charset="-128"/>
                </a:rPr>
                <a:t>monitoring</a:t>
              </a:r>
              <a:endParaRPr lang="en-US" altLang="ja-JP" sz="140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230" name="Oval 8"/>
            <p:cNvSpPr>
              <a:spLocks noChangeArrowheads="1"/>
            </p:cNvSpPr>
            <p:nvPr/>
          </p:nvSpPr>
          <p:spPr bwMode="auto">
            <a:xfrm>
              <a:off x="1299" y="1547"/>
              <a:ext cx="1080" cy="576"/>
            </a:xfrm>
            <a:prstGeom prst="ellipse">
              <a:avLst/>
            </a:prstGeom>
            <a:solidFill>
              <a:srgbClr val="FFFFFF"/>
            </a:solidFill>
            <a:ln w="9525">
              <a:solidFill>
                <a:srgbClr val="000000"/>
              </a:solidFill>
              <a:round/>
              <a:headEnd/>
              <a:tailEnd/>
            </a:ln>
          </p:spPr>
          <p:txBody>
            <a:bodyPr lIns="74295" tIns="8890" rIns="74295" bIns="8890"/>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600">
                  <a:solidFill>
                    <a:srgbClr val="FF0000"/>
                  </a:solidFill>
                  <a:latin typeface="UD デジタル 教科書体 NK-B" panose="02020700000000000000" pitchFamily="18" charset="-128"/>
                  <a:ea typeface="UD デジタル 教科書体 NK-B" panose="02020700000000000000" pitchFamily="18" charset="-128"/>
                </a:rPr>
                <a:t>協議</a:t>
              </a:r>
            </a:p>
            <a:p>
              <a:pPr algn="ctr" eaLnBrk="1" hangingPunct="1">
                <a:spcBef>
                  <a:spcPct val="0"/>
                </a:spcBef>
                <a:buFontTx/>
                <a:buNone/>
              </a:pPr>
              <a:r>
                <a:rPr lang="en-US" altLang="ja-JP" sz="1400">
                  <a:solidFill>
                    <a:srgbClr val="FF0000"/>
                  </a:solidFill>
                  <a:latin typeface="UD デジタル 教科書体 NK-B" panose="02020700000000000000" pitchFamily="18" charset="-128"/>
                  <a:ea typeface="UD デジタル 教科書体 NK-B" panose="02020700000000000000" pitchFamily="18" charset="-128"/>
                </a:rPr>
                <a:t>conference</a:t>
              </a:r>
            </a:p>
          </p:txBody>
        </p:sp>
        <p:sp>
          <p:nvSpPr>
            <p:cNvPr id="9231" name="AutoShape 9"/>
            <p:cNvSpPr>
              <a:spLocks noChangeArrowheads="1"/>
            </p:cNvSpPr>
            <p:nvPr/>
          </p:nvSpPr>
          <p:spPr bwMode="auto">
            <a:xfrm rot="16200000" flipV="1">
              <a:off x="3279" y="1007"/>
              <a:ext cx="864" cy="7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5 w 21600"/>
                <a:gd name="T19" fmla="*/ 3164 h 21600"/>
                <a:gd name="T20" fmla="*/ 18425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5" y="5399"/>
                    <a:pt x="10771" y="5400"/>
                    <a:pt x="10757" y="5400"/>
                  </a:cubicBezTo>
                  <a:lnTo>
                    <a:pt x="10714" y="0"/>
                  </a:lnTo>
                  <a:cubicBezTo>
                    <a:pt x="10743" y="0"/>
                    <a:pt x="10771"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99CCFF"/>
            </a:solidFill>
            <a:ln w="9525">
              <a:solidFill>
                <a:srgbClr val="99CCFF"/>
              </a:solidFill>
              <a:miter lim="800000"/>
              <a:headEnd/>
              <a:tailEnd/>
            </a:ln>
          </p:spPr>
          <p:txBody>
            <a:bodyPr rot="10800000" vert="eaVert" wrap="none" anchor="ctr"/>
            <a:lstStyle/>
            <a:p>
              <a:endParaRPr lang="ja-JP" altLang="en-US">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232" name="AutoShape 10"/>
            <p:cNvSpPr>
              <a:spLocks noChangeArrowheads="1"/>
            </p:cNvSpPr>
            <p:nvPr/>
          </p:nvSpPr>
          <p:spPr bwMode="auto">
            <a:xfrm rot="10800000" flipV="1">
              <a:off x="1803" y="899"/>
              <a:ext cx="864" cy="7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5 w 21600"/>
                <a:gd name="T19" fmla="*/ 3164 h 21600"/>
                <a:gd name="T20" fmla="*/ 18425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5" y="5399"/>
                    <a:pt x="10771" y="5400"/>
                    <a:pt x="10757" y="5400"/>
                  </a:cubicBezTo>
                  <a:lnTo>
                    <a:pt x="10714" y="0"/>
                  </a:lnTo>
                  <a:cubicBezTo>
                    <a:pt x="10743" y="0"/>
                    <a:pt x="10771"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99CCFF"/>
            </a:solidFill>
            <a:ln w="9525">
              <a:solidFill>
                <a:srgbClr val="99CCFF"/>
              </a:solidFill>
              <a:miter lim="800000"/>
              <a:headEnd/>
              <a:tailEnd/>
            </a:ln>
          </p:spPr>
          <p:txBody>
            <a:bodyPr wrap="none" anchor="ctr"/>
            <a:lstStyle/>
            <a:p>
              <a:endParaRPr lang="ja-JP" altLang="en-US">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233" name="AutoShape 11"/>
            <p:cNvSpPr>
              <a:spLocks noChangeArrowheads="1"/>
            </p:cNvSpPr>
            <p:nvPr/>
          </p:nvSpPr>
          <p:spPr bwMode="auto">
            <a:xfrm rot="5400000" flipV="1">
              <a:off x="1695" y="1871"/>
              <a:ext cx="864" cy="7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5 w 21600"/>
                <a:gd name="T19" fmla="*/ 3164 h 21600"/>
                <a:gd name="T20" fmla="*/ 18425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5" y="5399"/>
                    <a:pt x="10771" y="5400"/>
                    <a:pt x="10757" y="5400"/>
                  </a:cubicBezTo>
                  <a:lnTo>
                    <a:pt x="10714" y="0"/>
                  </a:lnTo>
                  <a:cubicBezTo>
                    <a:pt x="10743" y="0"/>
                    <a:pt x="10771"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99CCFF"/>
            </a:solidFill>
            <a:ln w="9525">
              <a:solidFill>
                <a:srgbClr val="99CCFF"/>
              </a:solidFill>
              <a:miter lim="800000"/>
              <a:headEnd/>
              <a:tailEnd/>
            </a:ln>
          </p:spPr>
          <p:txBody>
            <a:bodyPr vert="eaVert" wrap="none" anchor="ctr"/>
            <a:lstStyle/>
            <a:p>
              <a:endParaRPr lang="ja-JP" altLang="en-US">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234" name="AutoShape 12"/>
            <p:cNvSpPr>
              <a:spLocks noChangeArrowheads="1"/>
            </p:cNvSpPr>
            <p:nvPr/>
          </p:nvSpPr>
          <p:spPr bwMode="auto">
            <a:xfrm rot="21464507" flipV="1">
              <a:off x="3243" y="1979"/>
              <a:ext cx="864" cy="7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5 w 21600"/>
                <a:gd name="T19" fmla="*/ 3164 h 21600"/>
                <a:gd name="T20" fmla="*/ 18425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785" y="5399"/>
                    <a:pt x="10771" y="5400"/>
                    <a:pt x="10757" y="5400"/>
                  </a:cubicBezTo>
                  <a:lnTo>
                    <a:pt x="10714" y="0"/>
                  </a:lnTo>
                  <a:cubicBezTo>
                    <a:pt x="10743" y="0"/>
                    <a:pt x="10771"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99CCFF"/>
            </a:solidFill>
            <a:ln w="9525">
              <a:solidFill>
                <a:srgbClr val="99CCFF"/>
              </a:solidFill>
              <a:miter lim="800000"/>
              <a:headEnd/>
              <a:tailEnd/>
            </a:ln>
          </p:spPr>
          <p:txBody>
            <a:bodyPr rot="10800000" wrap="none" anchor="ctr"/>
            <a:lstStyle/>
            <a:p>
              <a:endParaRPr lang="ja-JP" altLang="en-US">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235" name="AutoShape 13"/>
            <p:cNvSpPr>
              <a:spLocks noChangeArrowheads="1"/>
            </p:cNvSpPr>
            <p:nvPr/>
          </p:nvSpPr>
          <p:spPr bwMode="auto">
            <a:xfrm>
              <a:off x="2522" y="1691"/>
              <a:ext cx="792" cy="350"/>
            </a:xfrm>
            <a:prstGeom prst="rightArrow">
              <a:avLst>
                <a:gd name="adj1" fmla="val 55556"/>
                <a:gd name="adj2" fmla="val 93270"/>
              </a:avLst>
            </a:prstGeom>
            <a:solidFill>
              <a:srgbClr val="99CCFF"/>
            </a:solidFill>
            <a:ln w="12700">
              <a:solidFill>
                <a:srgbClr val="99CCFF"/>
              </a:solidFill>
              <a:miter lim="800000"/>
              <a:headEnd/>
              <a:tailEnd/>
            </a:ln>
            <a:effectLst>
              <a:outerShdw dist="17961" dir="2700000" algn="ctr" rotWithShape="0">
                <a:srgbClr val="808080"/>
              </a:outerShdw>
            </a:effectLst>
          </p:spPr>
          <p:txBody>
            <a:bodyPr wrap="none" anchor="ctr"/>
            <a:lstStyle>
              <a:lvl1pPr eaLnBrk="0" hangingPunct="0">
                <a:defRPr kumimoji="1">
                  <a:solidFill>
                    <a:schemeClr val="tx1"/>
                  </a:solidFill>
                  <a:latin typeface="Arial" charset="0"/>
                  <a:ea typeface="HGP創英角ｺﾞｼｯｸUB" pitchFamily="50" charset="-128"/>
                </a:defRPr>
              </a:lvl1pPr>
              <a:lvl2pPr marL="742950" indent="-285750" eaLnBrk="0" hangingPunct="0">
                <a:defRPr kumimoji="1">
                  <a:solidFill>
                    <a:schemeClr val="tx1"/>
                  </a:solidFill>
                  <a:latin typeface="Arial" charset="0"/>
                  <a:ea typeface="HGP創英角ｺﾞｼｯｸUB" pitchFamily="50" charset="-128"/>
                </a:defRPr>
              </a:lvl2pPr>
              <a:lvl3pPr marL="1143000" indent="-228600" eaLnBrk="0" hangingPunct="0">
                <a:defRPr kumimoji="1">
                  <a:solidFill>
                    <a:schemeClr val="tx1"/>
                  </a:solidFill>
                  <a:latin typeface="Arial" charset="0"/>
                  <a:ea typeface="HGP創英角ｺﾞｼｯｸUB" pitchFamily="50" charset="-128"/>
                </a:defRPr>
              </a:lvl3pPr>
              <a:lvl4pPr marL="1600200" indent="-228600" eaLnBrk="0" hangingPunct="0">
                <a:defRPr kumimoji="1">
                  <a:solidFill>
                    <a:schemeClr val="tx1"/>
                  </a:solidFill>
                  <a:latin typeface="Arial" charset="0"/>
                  <a:ea typeface="HGP創英角ｺﾞｼｯｸUB" pitchFamily="50" charset="-128"/>
                </a:defRPr>
              </a:lvl4pPr>
              <a:lvl5pPr marL="2057400" indent="-228600" eaLnBrk="0" hangingPunct="0">
                <a:defRPr kumimoji="1">
                  <a:solidFill>
                    <a:schemeClr val="tx1"/>
                  </a:solidFill>
                  <a:latin typeface="Arial" charset="0"/>
                  <a:ea typeface="HGP創英角ｺﾞｼｯｸUB" pitchFamily="50" charset="-128"/>
                </a:defRPr>
              </a:lvl5pPr>
              <a:lvl6pPr marL="2514600" indent="-228600" eaLnBrk="0" fontAlgn="base" hangingPunct="0">
                <a:spcBef>
                  <a:spcPct val="0"/>
                </a:spcBef>
                <a:spcAft>
                  <a:spcPct val="0"/>
                </a:spcAft>
                <a:defRPr kumimoji="1">
                  <a:solidFill>
                    <a:schemeClr val="tx1"/>
                  </a:solidFill>
                  <a:latin typeface="Arial" charset="0"/>
                  <a:ea typeface="HGP創英角ｺﾞｼｯｸUB" pitchFamily="50" charset="-128"/>
                </a:defRPr>
              </a:lvl6pPr>
              <a:lvl7pPr marL="2971800" indent="-228600" eaLnBrk="0" fontAlgn="base" hangingPunct="0">
                <a:spcBef>
                  <a:spcPct val="0"/>
                </a:spcBef>
                <a:spcAft>
                  <a:spcPct val="0"/>
                </a:spcAft>
                <a:defRPr kumimoji="1">
                  <a:solidFill>
                    <a:schemeClr val="tx1"/>
                  </a:solidFill>
                  <a:latin typeface="Arial" charset="0"/>
                  <a:ea typeface="HGP創英角ｺﾞｼｯｸUB" pitchFamily="50" charset="-128"/>
                </a:defRPr>
              </a:lvl7pPr>
              <a:lvl8pPr marL="3429000" indent="-228600" eaLnBrk="0" fontAlgn="base" hangingPunct="0">
                <a:spcBef>
                  <a:spcPct val="0"/>
                </a:spcBef>
                <a:spcAft>
                  <a:spcPct val="0"/>
                </a:spcAft>
                <a:defRPr kumimoji="1">
                  <a:solidFill>
                    <a:schemeClr val="tx1"/>
                  </a:solidFill>
                  <a:latin typeface="Arial" charset="0"/>
                  <a:ea typeface="HGP創英角ｺﾞｼｯｸUB" pitchFamily="50" charset="-128"/>
                </a:defRPr>
              </a:lvl8pPr>
              <a:lvl9pPr marL="3886200" indent="-228600" eaLnBrk="0" fontAlgn="base" hangingPunct="0">
                <a:spcBef>
                  <a:spcPct val="0"/>
                </a:spcBef>
                <a:spcAft>
                  <a:spcPct val="0"/>
                </a:spcAft>
                <a:defRPr kumimoji="1">
                  <a:solidFill>
                    <a:schemeClr val="tx1"/>
                  </a:solidFill>
                  <a:latin typeface="Arial" charset="0"/>
                  <a:ea typeface="HGP創英角ｺﾞｼｯｸUB" pitchFamily="50" charset="-128"/>
                </a:defRPr>
              </a:lvl9pPr>
            </a:lstStyle>
            <a:p>
              <a:pPr eaLnBrk="1" hangingPunct="1"/>
              <a:endParaRPr lang="ja-JP" altLang="en-US">
                <a:solidFill>
                  <a:srgbClr val="000000"/>
                </a:solidFill>
                <a:latin typeface="UD デジタル 教科書体 NK-B" panose="02020700000000000000" pitchFamily="18" charset="-128"/>
                <a:ea typeface="UD デジタル 教科書体 NK-B" panose="02020700000000000000" pitchFamily="18" charset="-128"/>
              </a:endParaRPr>
            </a:p>
          </p:txBody>
        </p:sp>
      </p:grpSp>
      <p:sp>
        <p:nvSpPr>
          <p:cNvPr id="9221" name="Text Box 14"/>
          <p:cNvSpPr txBox="1">
            <a:spLocks noChangeArrowheads="1"/>
          </p:cNvSpPr>
          <p:nvPr/>
        </p:nvSpPr>
        <p:spPr bwMode="auto">
          <a:xfrm>
            <a:off x="1524000" y="3357563"/>
            <a:ext cx="23050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Sve</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と話し合い、</a:t>
            </a: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Svr</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が支援していく方法や範囲を決める</a:t>
            </a:r>
            <a:endParaRPr lang="ja-JP" altLang="en-US" sz="1800" dirty="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222" name="Text Box 15"/>
          <p:cNvSpPr txBox="1">
            <a:spLocks noChangeArrowheads="1"/>
          </p:cNvSpPr>
          <p:nvPr/>
        </p:nvSpPr>
        <p:spPr bwMode="auto">
          <a:xfrm>
            <a:off x="4224338" y="5589592"/>
            <a:ext cx="403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dirty="0" err="1">
                <a:solidFill>
                  <a:schemeClr val="bg1"/>
                </a:solidFill>
                <a:latin typeface="UD デジタル 教科書体 NK-B" panose="02020700000000000000" pitchFamily="18" charset="-128"/>
                <a:ea typeface="UD デジタル 教科書体 NK-B" panose="02020700000000000000" pitchFamily="18" charset="-128"/>
              </a:rPr>
              <a:t>Sve</a:t>
            </a:r>
            <a:r>
              <a:rPr lang="ja-JP" altLang="en-US" sz="1800" dirty="0">
                <a:solidFill>
                  <a:schemeClr val="bg1"/>
                </a:solidFill>
                <a:latin typeface="UD デジタル 教科書体 NK-B" panose="02020700000000000000" pitchFamily="18" charset="-128"/>
                <a:ea typeface="UD デジタル 教科書体 NK-B" panose="02020700000000000000" pitchFamily="18" charset="-128"/>
              </a:rPr>
              <a:t>の状態を見て必要に応じた助言や同行を行う</a:t>
            </a:r>
          </a:p>
        </p:txBody>
      </p:sp>
      <p:sp>
        <p:nvSpPr>
          <p:cNvPr id="9223" name="Text Box 16"/>
          <p:cNvSpPr txBox="1">
            <a:spLocks noChangeArrowheads="1"/>
          </p:cNvSpPr>
          <p:nvPr/>
        </p:nvSpPr>
        <p:spPr bwMode="auto">
          <a:xfrm>
            <a:off x="8256588" y="3500441"/>
            <a:ext cx="241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Sve</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に支援の経過など報告を求める</a:t>
            </a:r>
            <a:endParaRPr lang="ja-JP" altLang="en-US" sz="1800" dirty="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225" name="Text Box 3"/>
          <p:cNvSpPr txBox="1">
            <a:spLocks noChangeArrowheads="1"/>
          </p:cNvSpPr>
          <p:nvPr/>
        </p:nvSpPr>
        <p:spPr bwMode="auto">
          <a:xfrm>
            <a:off x="3359150" y="1844676"/>
            <a:ext cx="5545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つまずいている点を</a:t>
            </a: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Sve</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の話から想定する</a:t>
            </a:r>
          </a:p>
        </p:txBody>
      </p:sp>
      <p:sp>
        <p:nvSpPr>
          <p:cNvPr id="2" name="角丸四角形吹き出し 1"/>
          <p:cNvSpPr/>
          <p:nvPr/>
        </p:nvSpPr>
        <p:spPr>
          <a:xfrm>
            <a:off x="2063553" y="2028033"/>
            <a:ext cx="1746448" cy="1019969"/>
          </a:xfrm>
          <a:prstGeom prst="wedgeRoundRectCallout">
            <a:avLst>
              <a:gd name="adj1" fmla="val -47170"/>
              <a:gd name="adj2" fmla="val 76292"/>
              <a:gd name="adj3" fmla="val 16667"/>
            </a:avLst>
          </a:prstGeom>
          <a:solidFill>
            <a:srgbClr val="FFFF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ja-JP" dirty="0" err="1">
                <a:solidFill>
                  <a:sysClr val="windowText" lastClr="000000"/>
                </a:solidFill>
                <a:latin typeface="UD デジタル 教科書体 NK-B" panose="02020700000000000000" pitchFamily="18" charset="-128"/>
                <a:ea typeface="UD デジタル 教科書体 NK-B" panose="02020700000000000000" pitchFamily="18" charset="-128"/>
              </a:rPr>
              <a:t>Sve</a:t>
            </a:r>
            <a:r>
              <a:rPr lang="ja-JP" altLang="en-US" dirty="0">
                <a:solidFill>
                  <a:sysClr val="windowText" lastClr="000000"/>
                </a:solidFill>
                <a:latin typeface="UD デジタル 教科書体 NK-B" panose="02020700000000000000" pitchFamily="18" charset="-128"/>
                <a:ea typeface="UD デジタル 教科書体 NK-B" panose="02020700000000000000" pitchFamily="18" charset="-128"/>
              </a:rPr>
              <a:t>自身の課題を明確にすることが重要</a:t>
            </a:r>
          </a:p>
        </p:txBody>
      </p:sp>
      <p:sp>
        <p:nvSpPr>
          <p:cNvPr id="21" name="角丸四角形吹き出し 20"/>
          <p:cNvSpPr/>
          <p:nvPr/>
        </p:nvSpPr>
        <p:spPr>
          <a:xfrm>
            <a:off x="8661078" y="4415634"/>
            <a:ext cx="1827410" cy="1019969"/>
          </a:xfrm>
          <a:prstGeom prst="wedgeRoundRectCallout">
            <a:avLst>
              <a:gd name="adj1" fmla="val -4529"/>
              <a:gd name="adj2" fmla="val -80349"/>
              <a:gd name="adj3" fmla="val 16667"/>
            </a:avLst>
          </a:prstGeom>
          <a:solidFill>
            <a:srgbClr val="FFFF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dirty="0">
                <a:solidFill>
                  <a:sysClr val="windowText" lastClr="000000"/>
                </a:solidFill>
                <a:latin typeface="UD デジタル 教科書体 NK-B" panose="02020700000000000000" pitchFamily="18" charset="-128"/>
                <a:ea typeface="UD デジタル 教科書体 NK-B" panose="02020700000000000000" pitchFamily="18" charset="-128"/>
              </a:rPr>
              <a:t>自身の課題が解決できたかどうかという視点</a:t>
            </a:r>
          </a:p>
        </p:txBody>
      </p:sp>
      <p:sp>
        <p:nvSpPr>
          <p:cNvPr id="22" name="角丸四角形吹き出し 21"/>
          <p:cNvSpPr/>
          <p:nvPr/>
        </p:nvSpPr>
        <p:spPr>
          <a:xfrm>
            <a:off x="1775521" y="5245111"/>
            <a:ext cx="2115442" cy="1019969"/>
          </a:xfrm>
          <a:prstGeom prst="wedgeRoundRectCallout">
            <a:avLst>
              <a:gd name="adj1" fmla="val 68604"/>
              <a:gd name="adj2" fmla="val 11271"/>
              <a:gd name="adj3" fmla="val 16667"/>
            </a:avLst>
          </a:prstGeom>
          <a:solidFill>
            <a:srgbClr val="FFFF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dirty="0">
                <a:solidFill>
                  <a:sysClr val="windowText" lastClr="000000"/>
                </a:solidFill>
                <a:latin typeface="UD デジタル 教科書体 NK-B" panose="02020700000000000000" pitchFamily="18" charset="-128"/>
                <a:ea typeface="UD デジタル 教科書体 NK-B" panose="02020700000000000000" pitchFamily="18" charset="-128"/>
              </a:rPr>
              <a:t>職場で事例検討の結果が共有されていることが必要</a:t>
            </a:r>
          </a:p>
        </p:txBody>
      </p:sp>
      <p:sp>
        <p:nvSpPr>
          <p:cNvPr id="23" name="角丸四角形吹き出し 22"/>
          <p:cNvSpPr/>
          <p:nvPr/>
        </p:nvSpPr>
        <p:spPr>
          <a:xfrm>
            <a:off x="8332292" y="1469234"/>
            <a:ext cx="1628229" cy="1019969"/>
          </a:xfrm>
          <a:prstGeom prst="wedgeRoundRectCallout">
            <a:avLst>
              <a:gd name="adj1" fmla="val -68952"/>
              <a:gd name="adj2" fmla="val 434"/>
              <a:gd name="adj3" fmla="val 16667"/>
            </a:avLst>
          </a:prstGeom>
          <a:solidFill>
            <a:srgbClr val="FFFF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dirty="0">
                <a:solidFill>
                  <a:sysClr val="windowText" lastClr="000000"/>
                </a:solidFill>
                <a:latin typeface="UD デジタル 教科書体 NK-B" panose="02020700000000000000" pitchFamily="18" charset="-128"/>
                <a:ea typeface="UD デジタル 教科書体 NK-B" panose="02020700000000000000" pitchFamily="18" charset="-128"/>
              </a:rPr>
              <a:t>取</a:t>
            </a:r>
            <a:r>
              <a:rPr lang="ja-JP" altLang="en-US" dirty="0" err="1">
                <a:solidFill>
                  <a:sysClr val="windowText" lastClr="000000"/>
                </a:solidFill>
                <a:latin typeface="UD デジタル 教科書体 NK-B" panose="02020700000000000000" pitchFamily="18" charset="-128"/>
                <a:ea typeface="UD デジタル 教科書体 NK-B" panose="02020700000000000000" pitchFamily="18" charset="-128"/>
              </a:rPr>
              <a:t>っ</a:t>
            </a:r>
            <a:r>
              <a:rPr lang="ja-JP" altLang="en-US" dirty="0">
                <a:solidFill>
                  <a:sysClr val="windowText" lastClr="000000"/>
                </a:solidFill>
                <a:latin typeface="UD デジタル 教科書体 NK-B" panose="02020700000000000000" pitchFamily="18" charset="-128"/>
                <a:ea typeface="UD デジタル 教科書体 NK-B" panose="02020700000000000000" pitchFamily="18" charset="-128"/>
              </a:rPr>
              <a:t>掛かりは困難事例への対応となる</a:t>
            </a:r>
          </a:p>
        </p:txBody>
      </p:sp>
      <p:sp>
        <p:nvSpPr>
          <p:cNvPr id="3" name="Text Box 15">
            <a:extLst>
              <a:ext uri="{FF2B5EF4-FFF2-40B4-BE49-F238E27FC236}">
                <a16:creationId xmlns:a16="http://schemas.microsoft.com/office/drawing/2014/main" id="{C7E4C400-0CB6-500D-BFD1-8AB15806EC81}"/>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793064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0FFEA-F576-EE05-AEDA-4F7052261DD8}"/>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990D484D-1841-12EF-87DC-ED8BFD52FC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EDD34AF2-4D74-C9CF-FB75-67A39906EC94}"/>
              </a:ext>
            </a:extLst>
          </p:cNvPr>
          <p:cNvSpPr>
            <a:spLocks noGrp="1" noChangeArrowheads="1"/>
          </p:cNvSpPr>
          <p:nvPr>
            <p:ph type="title" idx="4294967295"/>
          </p:nvPr>
        </p:nvSpPr>
        <p:spPr>
          <a:xfrm>
            <a:off x="757682" y="1880324"/>
            <a:ext cx="9587375" cy="724301"/>
          </a:xfrm>
        </p:spPr>
        <p:txBody>
          <a:bodyPr>
            <a:normAutofit/>
          </a:bodyPr>
          <a:lstStyle/>
          <a:p>
            <a:pPr eaLnBrk="1" hangingPunct="1"/>
            <a:r>
              <a:rPr lang="ja-JP" altLang="en-US" sz="3200" dirty="0">
                <a:latin typeface="UD デジタル 教科書体 NK-B" panose="02020700000000000000" pitchFamily="18" charset="-128"/>
                <a:ea typeface="UD デジタル 教科書体 NK-B" panose="02020700000000000000" pitchFamily="18" charset="-128"/>
              </a:rPr>
              <a:t>　（１）管理機能に沿った効果</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3" name="Text Box 15">
            <a:extLst>
              <a:ext uri="{FF2B5EF4-FFF2-40B4-BE49-F238E27FC236}">
                <a16:creationId xmlns:a16="http://schemas.microsoft.com/office/drawing/2014/main" id="{A3A699D8-3D3C-265C-451F-1498F0EE324E}"/>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Rectangle 2">
            <a:extLst>
              <a:ext uri="{FF2B5EF4-FFF2-40B4-BE49-F238E27FC236}">
                <a16:creationId xmlns:a16="http://schemas.microsoft.com/office/drawing/2014/main" id="{B77FD161-55C3-54D3-1601-0A6BABEAD559}"/>
              </a:ext>
            </a:extLst>
          </p:cNvPr>
          <p:cNvSpPr txBox="1">
            <a:spLocks noChangeArrowheads="1"/>
          </p:cNvSpPr>
          <p:nvPr/>
        </p:nvSpPr>
        <p:spPr>
          <a:xfrm>
            <a:off x="587138" y="733702"/>
            <a:ext cx="8496300" cy="936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srgbClr val="CC3300"/>
                </a:solidFill>
                <a:effectLst/>
                <a:uLnTx/>
                <a:uFillTx/>
                <a:latin typeface="UD デジタル 教科書体 NK-B" panose="02020700000000000000" pitchFamily="18" charset="-128"/>
                <a:ea typeface="UD デジタル 教科書体 NK-B" panose="02020700000000000000" pitchFamily="18" charset="-128"/>
                <a:cs typeface="+mj-cs"/>
              </a:rPr>
              <a:t>３．</a:t>
            </a:r>
            <a:r>
              <a:rPr kumimoji="1" lang="ja-JP" altLang="en-US" sz="3600" b="0" i="0" u="none" strike="noStrike" kern="1200" cap="none" spc="0" normalizeH="0" baseline="0" noProof="0" dirty="0">
                <a:ln>
                  <a:noFill/>
                </a:ln>
                <a:solidFill>
                  <a:srgbClr val="CC3300"/>
                </a:solidFill>
                <a:effectLst/>
                <a:uLnTx/>
                <a:uFillTx/>
                <a:latin typeface="UD デジタル 教科書体 NK-B" panose="02020700000000000000" pitchFamily="18" charset="-128"/>
                <a:ea typeface="UD デジタル 教科書体 NK-B" panose="02020700000000000000" pitchFamily="18" charset="-128"/>
                <a:cs typeface="+mj-cs"/>
              </a:rPr>
              <a:t>スーパービジョンの効果と留意点</a:t>
            </a:r>
          </a:p>
        </p:txBody>
      </p:sp>
      <p:sp>
        <p:nvSpPr>
          <p:cNvPr id="8" name="Rectangle 34">
            <a:extLst>
              <a:ext uri="{FF2B5EF4-FFF2-40B4-BE49-F238E27FC236}">
                <a16:creationId xmlns:a16="http://schemas.microsoft.com/office/drawing/2014/main" id="{FD64A079-9647-2A8E-6E7B-3A097038C313}"/>
              </a:ext>
            </a:extLst>
          </p:cNvPr>
          <p:cNvSpPr>
            <a:spLocks noChangeArrowheads="1"/>
          </p:cNvSpPr>
          <p:nvPr/>
        </p:nvSpPr>
        <p:spPr bwMode="auto">
          <a:xfrm>
            <a:off x="757682" y="2814623"/>
            <a:ext cx="1190101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狙い</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：スーパーバイジーが組織・機関の目的や役割を十分理解したうえで</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業務を遂行できているかを確認できる。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効果</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：スーパーバイジーに対するストレスの軽減やバーンナウト防止への寄与。</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391028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7DB99-7749-5785-40AA-DD7511FBDB9F}"/>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32352B23-8ABE-264A-EF50-D265C7BEB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F37182B9-EE84-D186-B59B-C723F8BEEC7D}"/>
              </a:ext>
            </a:extLst>
          </p:cNvPr>
          <p:cNvSpPr>
            <a:spLocks noGrp="1" noChangeArrowheads="1"/>
          </p:cNvSpPr>
          <p:nvPr>
            <p:ph type="title" idx="4294967295"/>
          </p:nvPr>
        </p:nvSpPr>
        <p:spPr>
          <a:xfrm>
            <a:off x="757682" y="865249"/>
            <a:ext cx="9587375" cy="724301"/>
          </a:xfrm>
        </p:spPr>
        <p:txBody>
          <a:bodyPr>
            <a:normAutofit/>
          </a:bodyPr>
          <a:lstStyle/>
          <a:p>
            <a:pPr eaLnBrk="1" hangingPunct="1"/>
            <a:r>
              <a:rPr lang="ja-JP" altLang="en-US" sz="3200" dirty="0">
                <a:latin typeface="UD デジタル 教科書体 NK-B" panose="02020700000000000000" pitchFamily="18" charset="-128"/>
                <a:ea typeface="UD デジタル 教科書体 NK-B" panose="02020700000000000000" pitchFamily="18" charset="-128"/>
              </a:rPr>
              <a:t>　（２）教育的機能に沿った効果</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3" name="Text Box 15">
            <a:extLst>
              <a:ext uri="{FF2B5EF4-FFF2-40B4-BE49-F238E27FC236}">
                <a16:creationId xmlns:a16="http://schemas.microsoft.com/office/drawing/2014/main" id="{6522B2BA-8150-7B09-CFE5-A856F7F3D5DB}"/>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8" name="Rectangle 34">
            <a:extLst>
              <a:ext uri="{FF2B5EF4-FFF2-40B4-BE49-F238E27FC236}">
                <a16:creationId xmlns:a16="http://schemas.microsoft.com/office/drawing/2014/main" id="{E4C45A0C-7062-E197-B3B3-A93F3D605E73}"/>
              </a:ext>
            </a:extLst>
          </p:cNvPr>
          <p:cNvSpPr>
            <a:spLocks noChangeArrowheads="1"/>
          </p:cNvSpPr>
          <p:nvPr/>
        </p:nvSpPr>
        <p:spPr bwMode="auto">
          <a:xfrm>
            <a:off x="861012" y="2157068"/>
            <a:ext cx="1011046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狙い</a:t>
            </a:r>
            <a:r>
              <a:rPr lang="ja-JP" altLang="en-US" sz="2800" dirty="0">
                <a:solidFill>
                  <a:srgbClr val="44546A"/>
                </a:solidFill>
                <a:latin typeface="UD デジタル 教科書体 NK-B" panose="02020700000000000000" pitchFamily="18" charset="-128"/>
                <a:ea typeface="UD デジタル 教科書体 NK-B" panose="02020700000000000000" pitchFamily="18" charset="-128"/>
              </a:rPr>
              <a:t>：</a:t>
            </a:r>
            <a:r>
              <a:rPr kumimoji="1" lang="ja-JP" altLang="en-US"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ソーシャルワークの価値倫理、専門知識や技術の習得。</a:t>
            </a:r>
            <a:br>
              <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br>
            <a:r>
              <a:rPr kumimoji="1" lang="ja-JP" altLang="en-US"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　相談支援の業務の遂行が一定の水準で可能なレベルへの訓練</a:t>
            </a:r>
            <a:r>
              <a:rPr lang="ja-JP" altLang="en-US" sz="2800" dirty="0">
                <a:solidFill>
                  <a:srgbClr val="44546A"/>
                </a:solidFill>
                <a:latin typeface="UD デジタル 教科書体 NK-B" panose="02020700000000000000" pitchFamily="18" charset="-128"/>
                <a:ea typeface="UD デジタル 教科書体 NK-B" panose="02020700000000000000" pitchFamily="18" charset="-128"/>
              </a:rPr>
              <a:t>。</a:t>
            </a:r>
            <a:endPar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2800" dirty="0">
              <a:solidFill>
                <a:srgbClr val="44546A"/>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効果</a:t>
            </a:r>
            <a:r>
              <a:rPr kumimoji="1" lang="ja-JP" altLang="en-US"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：スーパーバイジーの相談支援に関する自己覚知や</a:t>
            </a:r>
            <a:br>
              <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br>
            <a:r>
              <a:rPr kumimoji="1" lang="ja-JP" altLang="en-US"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　　　　相談支援の専門性に関する自己覚知を促す。</a:t>
            </a:r>
            <a:endPar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1992740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9CA6E-1D03-1358-FE76-1B117D81D8DA}"/>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452083E-BE06-919C-BF68-43A4830477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464B9318-0AD8-9071-5122-FD9496829FBE}"/>
              </a:ext>
            </a:extLst>
          </p:cNvPr>
          <p:cNvSpPr>
            <a:spLocks noGrp="1" noChangeArrowheads="1"/>
          </p:cNvSpPr>
          <p:nvPr>
            <p:ph type="title" idx="4294967295"/>
          </p:nvPr>
        </p:nvSpPr>
        <p:spPr>
          <a:xfrm>
            <a:off x="757682" y="865249"/>
            <a:ext cx="9587375" cy="724301"/>
          </a:xfrm>
        </p:spPr>
        <p:txBody>
          <a:bodyPr>
            <a:normAutofit/>
          </a:bodyPr>
          <a:lstStyle/>
          <a:p>
            <a:pPr eaLnBrk="1" hangingPunct="1"/>
            <a:r>
              <a:rPr lang="ja-JP" altLang="en-US" sz="3200" dirty="0">
                <a:latin typeface="UD デジタル 教科書体 NK-B" panose="02020700000000000000" pitchFamily="18" charset="-128"/>
                <a:ea typeface="UD デジタル 教科書体 NK-B" panose="02020700000000000000" pitchFamily="18" charset="-128"/>
              </a:rPr>
              <a:t>　（２）支持的機能に沿った効果</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3" name="Text Box 15">
            <a:extLst>
              <a:ext uri="{FF2B5EF4-FFF2-40B4-BE49-F238E27FC236}">
                <a16:creationId xmlns:a16="http://schemas.microsoft.com/office/drawing/2014/main" id="{5F404601-251D-B0D3-EFF6-82BCD4A12D05}"/>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8" name="Rectangle 34">
            <a:extLst>
              <a:ext uri="{FF2B5EF4-FFF2-40B4-BE49-F238E27FC236}">
                <a16:creationId xmlns:a16="http://schemas.microsoft.com/office/drawing/2014/main" id="{A8328282-E504-09B2-4A0C-C76197A54E2B}"/>
              </a:ext>
            </a:extLst>
          </p:cNvPr>
          <p:cNvSpPr>
            <a:spLocks noChangeArrowheads="1"/>
          </p:cNvSpPr>
          <p:nvPr/>
        </p:nvSpPr>
        <p:spPr bwMode="auto">
          <a:xfrm>
            <a:off x="861012" y="2157068"/>
            <a:ext cx="1112516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スーパーバイザーとスーパー</a:t>
            </a:r>
            <a:r>
              <a:rPr lang="ja-JP" altLang="en-US" sz="2800" dirty="0">
                <a:solidFill>
                  <a:srgbClr val="44546A"/>
                </a:solidFill>
                <a:latin typeface="UD デジタル 教科書体 NK-B" panose="02020700000000000000" pitchFamily="18" charset="-128"/>
                <a:ea typeface="UD デジタル 教科書体 NK-B" panose="02020700000000000000" pitchFamily="18" charset="-128"/>
              </a:rPr>
              <a:t>バイジーの信頼関係を築き、</a:t>
            </a:r>
            <a:br>
              <a:rPr lang="en-US" altLang="ja-JP" sz="2800" dirty="0">
                <a:solidFill>
                  <a:srgbClr val="44546A"/>
                </a:solidFill>
                <a:latin typeface="UD デジタル 教科書体 NK-B" panose="02020700000000000000" pitchFamily="18" charset="-128"/>
                <a:ea typeface="UD デジタル 教科書体 NK-B" panose="02020700000000000000" pitchFamily="18" charset="-128"/>
              </a:rPr>
            </a:br>
            <a:r>
              <a:rPr lang="ja-JP" altLang="en-US" sz="2800" dirty="0">
                <a:solidFill>
                  <a:srgbClr val="44546A"/>
                </a:solidFill>
                <a:latin typeface="UD デジタル 教科書体 NK-B" panose="02020700000000000000" pitchFamily="18" charset="-128"/>
                <a:ea typeface="UD デジタル 教科書体 NK-B" panose="02020700000000000000" pitchFamily="18" charset="-128"/>
              </a:rPr>
              <a:t>両者の受容的な関係の中で、相談支援に必要な知識や</a:t>
            </a:r>
            <a:br>
              <a:rPr lang="en-US" altLang="ja-JP" sz="2800" dirty="0">
                <a:solidFill>
                  <a:srgbClr val="44546A"/>
                </a:solidFill>
                <a:latin typeface="UD デジタル 教科書体 NK-B" panose="02020700000000000000" pitchFamily="18" charset="-128"/>
                <a:ea typeface="UD デジタル 教科書体 NK-B" panose="02020700000000000000" pitchFamily="18" charset="-128"/>
              </a:rPr>
            </a:br>
            <a:r>
              <a:rPr lang="ja-JP" altLang="en-US" sz="2800" dirty="0">
                <a:solidFill>
                  <a:srgbClr val="44546A"/>
                </a:solidFill>
                <a:latin typeface="UD デジタル 教科書体 NK-B" panose="02020700000000000000" pitchFamily="18" charset="-128"/>
                <a:ea typeface="UD デジタル 教科書体 NK-B" panose="02020700000000000000" pitchFamily="18" charset="-128"/>
              </a:rPr>
              <a:t>技術を学べるようにスーパーバイジーを支える。</a:t>
            </a:r>
            <a:endParaRPr lang="en-US" altLang="ja-JP" sz="2800" dirty="0">
              <a:solidFill>
                <a:srgbClr val="44546A"/>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グループスーパービジョンの手法が特に効果的。</a:t>
            </a:r>
            <a:endParaRPr kumimoji="1" lang="en-US" altLang="ja-JP"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ただし、お互いが相談支援の専門職としての相互尊重があることが重要。</a:t>
            </a:r>
            <a:endPar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3942163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8E3F7-38B6-B263-DC6F-AB3B2D966A85}"/>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13C9361D-F2F0-F189-2E3C-14E1D58A70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6084E2D4-84AF-7E96-639B-93B703B03C19}"/>
              </a:ext>
            </a:extLst>
          </p:cNvPr>
          <p:cNvSpPr>
            <a:spLocks noGrp="1" noChangeArrowheads="1"/>
          </p:cNvSpPr>
          <p:nvPr>
            <p:ph type="title" idx="4294967295"/>
          </p:nvPr>
        </p:nvSpPr>
        <p:spPr>
          <a:xfrm>
            <a:off x="692697" y="323195"/>
            <a:ext cx="9587375" cy="1096420"/>
          </a:xfrm>
        </p:spPr>
        <p:txBody>
          <a:bodyPr>
            <a:normAutofit fontScale="90000"/>
          </a:bodyPr>
          <a:lstStyle/>
          <a:p>
            <a:pPr eaLnBrk="1" hangingPunct="1"/>
            <a:r>
              <a:rPr lang="ja-JP" altLang="en-US" sz="3200" dirty="0">
                <a:latin typeface="UD デジタル 教科書体 NK-B" panose="02020700000000000000" pitchFamily="18" charset="-128"/>
                <a:ea typeface="UD デジタル 教科書体 NK-B" panose="02020700000000000000" pitchFamily="18" charset="-128"/>
              </a:rPr>
              <a:t>　（４）スーパービジョンの効果の例：</a:t>
            </a:r>
            <a:br>
              <a:rPr lang="en-US" altLang="ja-JP" sz="3200" dirty="0">
                <a:latin typeface="UD デジタル 教科書体 NK-B" panose="02020700000000000000" pitchFamily="18" charset="-128"/>
                <a:ea typeface="UD デジタル 教科書体 NK-B" panose="02020700000000000000" pitchFamily="18" charset="-128"/>
              </a:rPr>
            </a:br>
            <a:r>
              <a:rPr lang="ja-JP" altLang="en-US" sz="3200" dirty="0">
                <a:latin typeface="UD デジタル 教科書体 NK-B" panose="02020700000000000000" pitchFamily="18" charset="-128"/>
                <a:ea typeface="UD デジタル 教科書体 NK-B" panose="02020700000000000000" pitchFamily="18" charset="-128"/>
              </a:rPr>
              <a:t>　　　　ストレングスモデルのグループスーパービジョンの効果</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3" name="Text Box 15">
            <a:extLst>
              <a:ext uri="{FF2B5EF4-FFF2-40B4-BE49-F238E27FC236}">
                <a16:creationId xmlns:a16="http://schemas.microsoft.com/office/drawing/2014/main" id="{0CC0F667-B964-9CF1-FA9C-DAF32768A4FA}"/>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 name="Rectangle 34">
            <a:extLst>
              <a:ext uri="{FF2B5EF4-FFF2-40B4-BE49-F238E27FC236}">
                <a16:creationId xmlns:a16="http://schemas.microsoft.com/office/drawing/2014/main" id="{B866DB41-6DE2-3BCD-E59E-C60564E8F1F1}"/>
              </a:ext>
            </a:extLst>
          </p:cNvPr>
          <p:cNvSpPr>
            <a:spLocks noChangeArrowheads="1"/>
          </p:cNvSpPr>
          <p:nvPr/>
        </p:nvSpPr>
        <p:spPr bwMode="auto">
          <a:xfrm>
            <a:off x="688109" y="1574068"/>
            <a:ext cx="1081578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・ちがう視点から新たな支援のアイディアが示される。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・支援に行き詰まったときに代替策の源泉となる。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・利用者行動理解に対して、</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思い込みを捨て生活者としての内面的理解を促す。</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・励ましと支持による支援チームとしての共感性の形成。</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・提案されたアイディアがいうまくいったときの喜びを分かち合える。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・介入や困難な決定を担う相談支援専門員個人の責任で行わない</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rgbClr val="FF0000"/>
                </a:solidFill>
                <a:latin typeface="UD デジタル 教科書体 NK-B" panose="02020700000000000000" pitchFamily="18" charset="-128"/>
                <a:ea typeface="UD デジタル 教科書体 NK-B" panose="02020700000000000000" pitchFamily="18" charset="-128"/>
              </a:rPr>
              <a:t>　安心感を生み出す。</a:t>
            </a:r>
            <a:endParaRPr lang="en-US" altLang="ja-JP" sz="2800" dirty="0">
              <a:solidFill>
                <a:srgbClr val="FF0000"/>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・同じ組織の場合、メンバーの対象者理解が深化し支援の幅が広がる。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・他の事例に対しても応用できる。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45466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81A33-9261-9E6B-03CC-CA6F19867A9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2543AC8-5AB5-8C8F-D9EC-33128FEF1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482486BF-3FE9-502F-C387-4400A2211C1E}"/>
              </a:ext>
            </a:extLst>
          </p:cNvPr>
          <p:cNvSpPr>
            <a:spLocks noGrp="1" noChangeArrowheads="1"/>
          </p:cNvSpPr>
          <p:nvPr>
            <p:ph type="title" idx="4294967295"/>
          </p:nvPr>
        </p:nvSpPr>
        <p:spPr>
          <a:xfrm>
            <a:off x="457697" y="162849"/>
            <a:ext cx="9587375" cy="1096420"/>
          </a:xfrm>
        </p:spPr>
        <p:txBody>
          <a:bodyPr>
            <a:normAutofit/>
          </a:bodyPr>
          <a:lstStyle/>
          <a:p>
            <a:pPr eaLnBrk="1" hangingPunct="1"/>
            <a:r>
              <a:rPr lang="ja-JP" altLang="en-US" sz="3200" dirty="0">
                <a:latin typeface="UD デジタル 教科書体 NK-B" panose="02020700000000000000" pitchFamily="18" charset="-128"/>
                <a:ea typeface="UD デジタル 教科書体 NK-B" panose="02020700000000000000" pitchFamily="18" charset="-128"/>
              </a:rPr>
              <a:t>　（２）スーパービジョンの留意点</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3" name="Text Box 15">
            <a:extLst>
              <a:ext uri="{FF2B5EF4-FFF2-40B4-BE49-F238E27FC236}">
                <a16:creationId xmlns:a16="http://schemas.microsoft.com/office/drawing/2014/main" id="{DFCD2875-59DA-1C88-F0AA-B0489D19F799}"/>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7" name="Rectangle 34">
            <a:extLst>
              <a:ext uri="{FF2B5EF4-FFF2-40B4-BE49-F238E27FC236}">
                <a16:creationId xmlns:a16="http://schemas.microsoft.com/office/drawing/2014/main" id="{84065E03-A2C2-D6A3-4870-D465234955A4}"/>
              </a:ext>
            </a:extLst>
          </p:cNvPr>
          <p:cNvSpPr>
            <a:spLocks noChangeArrowheads="1"/>
          </p:cNvSpPr>
          <p:nvPr/>
        </p:nvSpPr>
        <p:spPr bwMode="auto">
          <a:xfrm>
            <a:off x="847767" y="1135744"/>
            <a:ext cx="58224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dirty="0">
                <a:latin typeface="UD デジタル 教科書体 NK-B" panose="02020700000000000000" pitchFamily="18" charset="-128"/>
                <a:ea typeface="UD デジタル 教科書体 NK-B" panose="02020700000000000000" pitchFamily="18" charset="-128"/>
              </a:rPr>
              <a:t>①信頼関係の構築と主観の排除</a:t>
            </a:r>
            <a:endParaRPr lang="en-US" altLang="ja-JP" dirty="0">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p:txBody>
      </p:sp>
      <p:sp>
        <p:nvSpPr>
          <p:cNvPr id="2" name="Rectangle 34">
            <a:extLst>
              <a:ext uri="{FF2B5EF4-FFF2-40B4-BE49-F238E27FC236}">
                <a16:creationId xmlns:a16="http://schemas.microsoft.com/office/drawing/2014/main" id="{48F73736-A919-1B7D-C9EC-683211699A82}"/>
              </a:ext>
            </a:extLst>
          </p:cNvPr>
          <p:cNvSpPr>
            <a:spLocks noChangeArrowheads="1"/>
          </p:cNvSpPr>
          <p:nvPr/>
        </p:nvSpPr>
        <p:spPr bwMode="auto">
          <a:xfrm>
            <a:off x="457697" y="1705338"/>
            <a:ext cx="11463395"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・利用者との信頼関係を重視し、訴え、ニーズと向き合うを示すこと。</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→ケアマネジメントのプロセスの進行管理に重点が置かれ、</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インテークにおける信頼関係の構築に時間を労力をかけにくいことが</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課題。</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・説明、応答においては根拠を明確に示しながら行うことが必要で、</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主観的な思い込みを排除しながら議論、意見交換を進めていくことが重要。</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→感覚的な対応を排除した理論的な思考と対応も必要。</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特に利用者の言葉（想い）の受け取めが重要。</a:t>
            </a:r>
            <a:endParaRPr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980540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52419-8882-4B14-8958-BE2DDAA64D51}"/>
              </a:ext>
            </a:extLst>
          </p:cNvPr>
          <p:cNvSpPr>
            <a:spLocks noGrp="1"/>
          </p:cNvSpPr>
          <p:nvPr>
            <p:ph type="title"/>
          </p:nvPr>
        </p:nvSpPr>
        <p:spPr>
          <a:xfrm>
            <a:off x="1353362" y="565588"/>
            <a:ext cx="8447467" cy="611156"/>
          </a:xfrm>
        </p:spPr>
        <p:txBody>
          <a:bodyPr>
            <a:normAutofit/>
          </a:bodyPr>
          <a:lstStyle/>
          <a:p>
            <a:r>
              <a:rPr lang="ja-JP" altLang="en-US" sz="3600" dirty="0">
                <a:latin typeface="UD デジタル 教科書体 NK-B" panose="02020700000000000000" pitchFamily="18" charset="-128"/>
                <a:ea typeface="UD デジタル 教科書体 NK-B" panose="02020700000000000000" pitchFamily="18" charset="-128"/>
              </a:rPr>
              <a:t>（２）スーパービジョン定着の課題</a:t>
            </a:r>
          </a:p>
        </p:txBody>
      </p:sp>
      <p:sp>
        <p:nvSpPr>
          <p:cNvPr id="3" name="コンテンツ プレースホルダー 2">
            <a:extLst>
              <a:ext uri="{FF2B5EF4-FFF2-40B4-BE49-F238E27FC236}">
                <a16:creationId xmlns:a16="http://schemas.microsoft.com/office/drawing/2014/main" id="{163F63FD-4A25-43F8-9DDC-854FF05847E0}"/>
              </a:ext>
            </a:extLst>
          </p:cNvPr>
          <p:cNvSpPr>
            <a:spLocks noGrp="1"/>
          </p:cNvSpPr>
          <p:nvPr>
            <p:ph idx="1"/>
          </p:nvPr>
        </p:nvSpPr>
        <p:spPr>
          <a:xfrm>
            <a:off x="982888" y="1441285"/>
            <a:ext cx="9710928" cy="4468343"/>
          </a:xfrm>
        </p:spPr>
        <p:txBody>
          <a:bodyPr>
            <a:noAutofit/>
          </a:bodyPr>
          <a:lstStyle/>
          <a:p>
            <a:pPr>
              <a:lnSpc>
                <a:spcPct val="150000"/>
              </a:lnSpc>
              <a:buFont typeface="Wingdings" panose="05000000000000000000" pitchFamily="2" charset="2"/>
              <a:buChar char="p"/>
            </a:pPr>
            <a:r>
              <a:rPr lang="ja-JP" altLang="en-US" sz="2400" dirty="0">
                <a:latin typeface="UD デジタル 教科書体 NK-B" panose="02020700000000000000" pitchFamily="18" charset="-128"/>
                <a:ea typeface="UD デジタル 教科書体 NK-B" panose="02020700000000000000" pitchFamily="18" charset="-128"/>
              </a:rPr>
              <a:t>スーパービジョン（</a:t>
            </a:r>
            <a:r>
              <a:rPr lang="en-US" altLang="ja-JP" sz="2400" dirty="0">
                <a:latin typeface="UD デジタル 教科書体 NK-B" panose="02020700000000000000" pitchFamily="18" charset="-128"/>
                <a:ea typeface="UD デジタル 教科書体 NK-B" panose="02020700000000000000" pitchFamily="18" charset="-128"/>
              </a:rPr>
              <a:t>SV</a:t>
            </a:r>
            <a:r>
              <a:rPr lang="ja-JP" altLang="en-US" sz="2400" dirty="0">
                <a:latin typeface="UD デジタル 教科書体 NK-B" panose="02020700000000000000" pitchFamily="18" charset="-128"/>
                <a:ea typeface="UD デジタル 教科書体 NK-B" panose="02020700000000000000" pitchFamily="18" charset="-128"/>
              </a:rPr>
              <a:t>）の必要性（なぜスーパービジョンが必要なのか）の理解不足</a:t>
            </a:r>
            <a:endParaRPr lang="en-US" altLang="ja-JP" sz="2400"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p"/>
            </a:pPr>
            <a:r>
              <a:rPr lang="ja-JP" altLang="en-US" sz="2400" dirty="0">
                <a:latin typeface="UD デジタル 教科書体 NK-B" panose="02020700000000000000" pitchFamily="18" charset="-128"/>
                <a:ea typeface="UD デジタル 教科書体 NK-B" panose="02020700000000000000" pitchFamily="18" charset="-128"/>
              </a:rPr>
              <a:t>相談支援専門員自身の置かれている立場の振りかえりの場の乏しさ</a:t>
            </a:r>
            <a:br>
              <a:rPr lang="en-US" altLang="ja-JP" sz="2400" dirty="0">
                <a:latin typeface="UD デジタル 教科書体 NK-B" panose="02020700000000000000" pitchFamily="18" charset="-128"/>
                <a:ea typeface="UD デジタル 教科書体 NK-B" panose="02020700000000000000" pitchFamily="18" charset="-128"/>
              </a:rPr>
            </a:br>
            <a:r>
              <a:rPr lang="ja-JP" altLang="en-US" sz="2400" dirty="0">
                <a:latin typeface="UD デジタル 教科書体 NK-B" panose="02020700000000000000" pitchFamily="18" charset="-128"/>
                <a:ea typeface="UD デジタル 教科書体 NK-B" panose="02020700000000000000" pitchFamily="18" charset="-128"/>
              </a:rPr>
              <a:t>（管理的機能）</a:t>
            </a:r>
            <a:endParaRPr lang="en-US" altLang="ja-JP" sz="2400"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p"/>
            </a:pPr>
            <a:r>
              <a:rPr lang="ja-JP" altLang="en-US" sz="2400" dirty="0">
                <a:latin typeface="UD デジタル 教科書体 NK-B" panose="02020700000000000000" pitchFamily="18" charset="-128"/>
                <a:ea typeface="UD デジタル 教科書体 NK-B" panose="02020700000000000000" pitchFamily="18" charset="-128"/>
              </a:rPr>
              <a:t>相談支援専門員と利用者とのかかわりの悩みを打ち明ける場が乏しい</a:t>
            </a:r>
            <a:br>
              <a:rPr lang="en-US" altLang="ja-JP" sz="2400" dirty="0">
                <a:latin typeface="UD デジタル 教科書体 NK-B" panose="02020700000000000000" pitchFamily="18" charset="-128"/>
                <a:ea typeface="UD デジタル 教科書体 NK-B" panose="02020700000000000000" pitchFamily="18" charset="-128"/>
              </a:rPr>
            </a:br>
            <a:r>
              <a:rPr lang="ja-JP" altLang="en-US" sz="2400" dirty="0">
                <a:latin typeface="UD デジタル 教科書体 NK-B" panose="02020700000000000000" pitchFamily="18" charset="-128"/>
                <a:ea typeface="UD デジタル 教科書体 NK-B" panose="02020700000000000000" pitchFamily="18" charset="-128"/>
              </a:rPr>
              <a:t>（教育的機能）</a:t>
            </a:r>
            <a:endParaRPr lang="en-US" altLang="ja-JP" sz="2400"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p"/>
            </a:pPr>
            <a:r>
              <a:rPr lang="ja-JP" altLang="en-US" sz="2400" dirty="0">
                <a:latin typeface="UD デジタル 教科書体 NK-B" panose="02020700000000000000" pitchFamily="18" charset="-128"/>
                <a:ea typeface="UD デジタル 教科書体 NK-B" panose="02020700000000000000" pitchFamily="18" charset="-128"/>
              </a:rPr>
              <a:t>相談支援の評価、効果を他者と共有しにくいこと。（支持的機能）</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5" name="スライド番号プレースホルダー 4">
            <a:extLst>
              <a:ext uri="{FF2B5EF4-FFF2-40B4-BE49-F238E27FC236}">
                <a16:creationId xmlns:a16="http://schemas.microsoft.com/office/drawing/2014/main" id="{756B58F5-1CA5-45D0-9876-3558CD633DB0}"/>
              </a:ext>
            </a:extLst>
          </p:cNvPr>
          <p:cNvSpPr>
            <a:spLocks noGrp="1"/>
          </p:cNvSpPr>
          <p:nvPr>
            <p:ph type="sldNum" sz="quarter" idx="12"/>
          </p:nvPr>
        </p:nvSpPr>
        <p:spPr/>
        <p:txBody>
          <a:bodyPr/>
          <a:lstStyle/>
          <a:p>
            <a:pPr>
              <a:defRPr/>
            </a:pPr>
            <a:fld id="{804D6B79-3AEB-42FE-A736-A41F7AEA0445}" type="slidenum">
              <a:rPr lang="en-US" altLang="ja-JP" smtClean="0">
                <a:latin typeface="UD デジタル 教科書体 NK-B" panose="02020700000000000000" pitchFamily="18" charset="-128"/>
                <a:ea typeface="UD デジタル 教科書体 NK-B" panose="02020700000000000000" pitchFamily="18" charset="-128"/>
              </a:rPr>
              <a:pPr>
                <a:defRPr/>
              </a:pPr>
              <a:t>37</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4" name="Text Box 15">
            <a:extLst>
              <a:ext uri="{FF2B5EF4-FFF2-40B4-BE49-F238E27FC236}">
                <a16:creationId xmlns:a16="http://schemas.microsoft.com/office/drawing/2014/main" id="{8D745736-4D82-1A5F-46CA-E27BA5492C4B}"/>
              </a:ext>
            </a:extLst>
          </p:cNvPr>
          <p:cNvSpPr txBox="1">
            <a:spLocks noChangeArrowheads="1"/>
          </p:cNvSpPr>
          <p:nvPr/>
        </p:nvSpPr>
        <p:spPr bwMode="auto">
          <a:xfrm>
            <a:off x="5065487" y="6444476"/>
            <a:ext cx="6288313"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　　一部追記</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602760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ADF40-AA74-454D-4936-102AF371FE9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5DAAFC-BD3A-92EA-5C61-5141209317C4}"/>
              </a:ext>
            </a:extLst>
          </p:cNvPr>
          <p:cNvSpPr>
            <a:spLocks noGrp="1"/>
          </p:cNvSpPr>
          <p:nvPr>
            <p:ph type="title"/>
          </p:nvPr>
        </p:nvSpPr>
        <p:spPr>
          <a:xfrm>
            <a:off x="1353362" y="565588"/>
            <a:ext cx="8447467" cy="611156"/>
          </a:xfrm>
        </p:spPr>
        <p:txBody>
          <a:bodyPr>
            <a:normAutofit/>
          </a:bodyPr>
          <a:lstStyle/>
          <a:p>
            <a:r>
              <a:rPr lang="en-US" altLang="ja-JP" sz="3600" dirty="0">
                <a:latin typeface="UD デジタル 教科書体 NK-B" panose="02020700000000000000" pitchFamily="18" charset="-128"/>
                <a:ea typeface="UD デジタル 教科書体 NK-B" panose="02020700000000000000" pitchFamily="18" charset="-128"/>
              </a:rPr>
              <a:t>※</a:t>
            </a:r>
            <a:r>
              <a:rPr lang="ja-JP" altLang="en-US" sz="3600" dirty="0">
                <a:latin typeface="UD デジタル 教科書体 NK-B" panose="02020700000000000000" pitchFamily="18" charset="-128"/>
                <a:ea typeface="UD デジタル 教科書体 NK-B" panose="02020700000000000000" pitchFamily="18" charset="-128"/>
              </a:rPr>
              <a:t>職場環境の課題</a:t>
            </a:r>
          </a:p>
        </p:txBody>
      </p:sp>
      <p:sp>
        <p:nvSpPr>
          <p:cNvPr id="3" name="コンテンツ プレースホルダー 2">
            <a:extLst>
              <a:ext uri="{FF2B5EF4-FFF2-40B4-BE49-F238E27FC236}">
                <a16:creationId xmlns:a16="http://schemas.microsoft.com/office/drawing/2014/main" id="{A6566158-2AD7-CA16-3A57-B168866809E8}"/>
              </a:ext>
            </a:extLst>
          </p:cNvPr>
          <p:cNvSpPr>
            <a:spLocks noGrp="1"/>
          </p:cNvSpPr>
          <p:nvPr>
            <p:ph idx="1"/>
          </p:nvPr>
        </p:nvSpPr>
        <p:spPr>
          <a:xfrm>
            <a:off x="653143" y="1441285"/>
            <a:ext cx="10700657" cy="4468343"/>
          </a:xfrm>
        </p:spPr>
        <p:txBody>
          <a:bodyPr>
            <a:noAutofit/>
          </a:bodyPr>
          <a:lstStyle/>
          <a:p>
            <a:pPr>
              <a:lnSpc>
                <a:spcPct val="150000"/>
              </a:lnSpc>
              <a:buFont typeface="Wingdings" panose="05000000000000000000" pitchFamily="2" charset="2"/>
              <a:buChar char="p"/>
            </a:pPr>
            <a:r>
              <a:rPr lang="ja-JP" altLang="en-US" dirty="0">
                <a:latin typeface="UD デジタル 教科書体 NK-B" panose="02020700000000000000" pitchFamily="18" charset="-128"/>
                <a:ea typeface="UD デジタル 教科書体 NK-B" panose="02020700000000000000" pitchFamily="18" charset="-128"/>
              </a:rPr>
              <a:t>実践現場における多職種連携を含んだチームアプローチの必要性の認識の不足。</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p"/>
            </a:pPr>
            <a:r>
              <a:rPr lang="ja-JP" altLang="en-US" dirty="0">
                <a:latin typeface="UD デジタル 教科書体 NK-B" panose="02020700000000000000" pitchFamily="18" charset="-128"/>
                <a:ea typeface="UD デジタル 教科書体 NK-B" panose="02020700000000000000" pitchFamily="18" charset="-128"/>
              </a:rPr>
              <a:t>スーパービジョンが相談支援の現場実践の業務としてみなされない。</a:t>
            </a:r>
            <a:endParaRPr lang="en-US" altLang="ja-JP" dirty="0">
              <a:latin typeface="UD デジタル 教科書体 NK-B" panose="02020700000000000000" pitchFamily="18" charset="-128"/>
              <a:ea typeface="UD デジタル 教科書体 NK-B" panose="02020700000000000000" pitchFamily="18" charset="-128"/>
            </a:endParaRPr>
          </a:p>
          <a:p>
            <a:pPr>
              <a:lnSpc>
                <a:spcPct val="150000"/>
              </a:lnSpc>
              <a:buFont typeface="Wingdings" panose="05000000000000000000" pitchFamily="2" charset="2"/>
              <a:buChar char="p"/>
            </a:pPr>
            <a:r>
              <a:rPr lang="ja-JP" altLang="en-US" dirty="0">
                <a:latin typeface="UD デジタル 教科書体 NK-B" panose="02020700000000000000" pitchFamily="18" charset="-128"/>
                <a:ea typeface="UD デジタル 教科書体 NK-B" panose="02020700000000000000" pitchFamily="18" charset="-128"/>
              </a:rPr>
              <a:t>効果的なスーパービジョンのできるスーパーバイザーの人材不足。</a:t>
            </a:r>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5" name="スライド番号プレースホルダー 4">
            <a:extLst>
              <a:ext uri="{FF2B5EF4-FFF2-40B4-BE49-F238E27FC236}">
                <a16:creationId xmlns:a16="http://schemas.microsoft.com/office/drawing/2014/main" id="{B67D95AD-E94F-02D6-5B7E-BC1D079255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6B79-3AEB-42FE-A736-A41F7AEA0445}"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Text Box 15">
            <a:extLst>
              <a:ext uri="{FF2B5EF4-FFF2-40B4-BE49-F238E27FC236}">
                <a16:creationId xmlns:a16="http://schemas.microsoft.com/office/drawing/2014/main" id="{F9E803C4-28B3-2E4F-C62A-F7BD5E224E94}"/>
              </a:ext>
            </a:extLst>
          </p:cNvPr>
          <p:cNvSpPr txBox="1">
            <a:spLocks noChangeArrowheads="1"/>
          </p:cNvSpPr>
          <p:nvPr/>
        </p:nvSpPr>
        <p:spPr bwMode="auto">
          <a:xfrm>
            <a:off x="5065487" y="6444476"/>
            <a:ext cx="6288313"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　　一部追記</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2881141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038CAF6-4AC6-4AEB-9C6E-11465B3E1230}"/>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39</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6146" name="Rectangle 2"/>
          <p:cNvSpPr>
            <a:spLocks noGrp="1" noChangeArrowheads="1"/>
          </p:cNvSpPr>
          <p:nvPr>
            <p:ph type="title" idx="4294967295"/>
          </p:nvPr>
        </p:nvSpPr>
        <p:spPr>
          <a:xfrm>
            <a:off x="1485900" y="136525"/>
            <a:ext cx="8496300" cy="936625"/>
          </a:xfrm>
        </p:spPr>
        <p:txBody>
          <a:bodyPr>
            <a:normAutofit fontScale="90000"/>
          </a:bodyPr>
          <a:lstStyle/>
          <a:p>
            <a:pPr eaLnBrk="1" hangingPunct="1"/>
            <a:r>
              <a:rPr lang="en-US" altLang="ja-JP" sz="3600" dirty="0">
                <a:solidFill>
                  <a:srgbClr val="CC3300"/>
                </a:solidFill>
                <a:latin typeface="UD デジタル 教科書体 NK-B" panose="02020700000000000000" pitchFamily="18" charset="-128"/>
                <a:ea typeface="UD デジタル 教科書体 NK-B" panose="02020700000000000000" pitchFamily="18" charset="-128"/>
              </a:rPr>
              <a:t>4.</a:t>
            </a: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スーパーバイザーに求められる心構えと視点</a:t>
            </a:r>
          </a:p>
        </p:txBody>
      </p:sp>
      <p:sp>
        <p:nvSpPr>
          <p:cNvPr id="6148" name="Text Box 5"/>
          <p:cNvSpPr txBox="1">
            <a:spLocks noChangeArrowheads="1"/>
          </p:cNvSpPr>
          <p:nvPr/>
        </p:nvSpPr>
        <p:spPr bwMode="auto">
          <a:xfrm>
            <a:off x="1675747" y="1803631"/>
            <a:ext cx="9537192" cy="405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514348" lvl="1" indent="-514350">
              <a:lnSpc>
                <a:spcPct val="150000"/>
              </a:lnSpc>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組織化する技術（スーパーバイザーとスーパーバイジー間の契約、</a:t>
            </a:r>
            <a:r>
              <a:rPr lang="ja-JP" altLang="en-US" dirty="0">
                <a:highlight>
                  <a:srgbClr val="FFFF00"/>
                </a:highlight>
                <a:latin typeface="UD デジタル 教科書体 NK-B" panose="02020700000000000000" pitchFamily="18" charset="-128"/>
                <a:ea typeface="UD デジタル 教科書体 NK-B" panose="02020700000000000000" pitchFamily="18" charset="-128"/>
              </a:rPr>
              <a:t>目標定義の共有</a:t>
            </a:r>
            <a:r>
              <a:rPr lang="ja-JP" altLang="en-US" dirty="0">
                <a:latin typeface="UD デジタル 教科書体 NK-B" panose="02020700000000000000" pitchFamily="18" charset="-128"/>
                <a:ea typeface="UD デジタル 教科書体 NK-B" panose="02020700000000000000" pitchFamily="18" charset="-128"/>
              </a:rPr>
              <a:t>など）</a:t>
            </a:r>
            <a:endParaRPr lang="en-US" altLang="ja-JP" dirty="0">
              <a:latin typeface="UD デジタル 教科書体 NK-B" panose="02020700000000000000" pitchFamily="18" charset="-128"/>
              <a:ea typeface="UD デジタル 教科書体 NK-B" panose="02020700000000000000" pitchFamily="18" charset="-128"/>
            </a:endParaRPr>
          </a:p>
          <a:p>
            <a:pPr marL="514348" lvl="1" indent="-514350">
              <a:lnSpc>
                <a:spcPct val="150000"/>
              </a:lnSpc>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個人の性格（</a:t>
            </a:r>
            <a:r>
              <a:rPr lang="ja-JP" altLang="en-US" dirty="0">
                <a:highlight>
                  <a:srgbClr val="FFFF00"/>
                </a:highlight>
                <a:latin typeface="UD デジタル 教科書体 NK-B" panose="02020700000000000000" pitchFamily="18" charset="-128"/>
                <a:ea typeface="UD デジタル 教科書体 NK-B" panose="02020700000000000000" pitchFamily="18" charset="-128"/>
              </a:rPr>
              <a:t>柔軟性、オープンさ、専門性への明確なアイデンティティ、支持的態度</a:t>
            </a:r>
            <a:r>
              <a:rPr lang="ja-JP" altLang="en-US" dirty="0">
                <a:latin typeface="UD デジタル 教科書体 NK-B" panose="02020700000000000000" pitchFamily="18" charset="-128"/>
                <a:ea typeface="UD デジタル 教科書体 NK-B" panose="02020700000000000000" pitchFamily="18" charset="-128"/>
              </a:rPr>
              <a:t>など）</a:t>
            </a:r>
            <a:endParaRPr lang="en-US" altLang="ja-JP" dirty="0">
              <a:latin typeface="UD デジタル 教科書体 NK-B" panose="02020700000000000000" pitchFamily="18" charset="-128"/>
              <a:ea typeface="UD デジタル 教科書体 NK-B" panose="02020700000000000000" pitchFamily="18" charset="-128"/>
            </a:endParaRPr>
          </a:p>
          <a:p>
            <a:pPr marL="514348" lvl="1" indent="-514350">
              <a:lnSpc>
                <a:spcPct val="150000"/>
              </a:lnSpc>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知識（様々な技法、スーパービジョンやカウンセリング理論についての知識など）</a:t>
            </a:r>
            <a:endParaRPr lang="ja-JP" altLang="en-US" dirty="0">
              <a:solidFill>
                <a:schemeClr val="tx2"/>
              </a:solidFill>
              <a:latin typeface="UD デジタル 教科書体 NK-B" panose="02020700000000000000" pitchFamily="18" charset="-128"/>
              <a:ea typeface="UD デジタル 教科書体 NK-B" panose="02020700000000000000" pitchFamily="18" charset="-128"/>
            </a:endParaRPr>
          </a:p>
        </p:txBody>
      </p:sp>
      <p:sp>
        <p:nvSpPr>
          <p:cNvPr id="7" name="Text Box 15"/>
          <p:cNvSpPr txBox="1">
            <a:spLocks noChangeArrowheads="1"/>
          </p:cNvSpPr>
          <p:nvPr/>
        </p:nvSpPr>
        <p:spPr bwMode="auto">
          <a:xfrm>
            <a:off x="1199456" y="6581002"/>
            <a:ext cx="3600400"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令和元年度主任相談支援専門員養成研修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
        <p:nvSpPr>
          <p:cNvPr id="2" name="タイトル 1">
            <a:extLst>
              <a:ext uri="{FF2B5EF4-FFF2-40B4-BE49-F238E27FC236}">
                <a16:creationId xmlns:a16="http://schemas.microsoft.com/office/drawing/2014/main" id="{16320FB8-83FB-A9E3-A8F7-45EB4EB55970}"/>
              </a:ext>
            </a:extLst>
          </p:cNvPr>
          <p:cNvSpPr txBox="1">
            <a:spLocks/>
          </p:cNvSpPr>
          <p:nvPr/>
        </p:nvSpPr>
        <p:spPr>
          <a:xfrm>
            <a:off x="576122" y="1251192"/>
            <a:ext cx="8447467" cy="611156"/>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K-B" panose="02020700000000000000" pitchFamily="18" charset="-128"/>
                <a:ea typeface="UD デジタル 教科書体 NK-B" panose="02020700000000000000" pitchFamily="18" charset="-128"/>
              </a:rPr>
              <a:t>（１）相談支援の現場の組織化</a:t>
            </a:r>
          </a:p>
        </p:txBody>
      </p:sp>
    </p:spTree>
    <p:extLst>
      <p:ext uri="{BB962C8B-B14F-4D97-AF65-F5344CB8AC3E}">
        <p14:creationId xmlns:p14="http://schemas.microsoft.com/office/powerpoint/2010/main" val="398581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F3BB63A-5BB4-42B3-8471-21718A8ECBDD}"/>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4</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4098" name="Rectangle 4"/>
          <p:cNvSpPr>
            <a:spLocks noGrp="1" noChangeArrowheads="1"/>
          </p:cNvSpPr>
          <p:nvPr>
            <p:ph type="title" idx="4294967295"/>
          </p:nvPr>
        </p:nvSpPr>
        <p:spPr>
          <a:xfrm>
            <a:off x="1847850" y="419091"/>
            <a:ext cx="8496300" cy="936625"/>
          </a:xfrm>
        </p:spPr>
        <p:txBody>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講義の内容</a:t>
            </a:r>
          </a:p>
        </p:txBody>
      </p:sp>
      <p:sp>
        <p:nvSpPr>
          <p:cNvPr id="4100" name="Rectangle 18"/>
          <p:cNvSpPr>
            <a:spLocks noChangeArrowheads="1"/>
          </p:cNvSpPr>
          <p:nvPr/>
        </p:nvSpPr>
        <p:spPr bwMode="auto">
          <a:xfrm>
            <a:off x="1007296" y="1355716"/>
            <a:ext cx="9197408" cy="488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542925" indent="-542925" eaLnBrk="1" hangingPunct="1">
              <a:lnSpc>
                <a:spcPct val="200000"/>
              </a:lnSpc>
              <a:spcBef>
                <a:spcPct val="0"/>
              </a:spcBef>
              <a:buFont typeface="+mj-lt"/>
              <a:buAutoNum type="arabicPeriod"/>
            </a:pPr>
            <a:r>
              <a:rPr lang="ja-JP" altLang="en-US" dirty="0">
                <a:latin typeface="UD デジタル 教科書体 NK-B" panose="02020700000000000000" pitchFamily="18" charset="-128"/>
                <a:ea typeface="UD デジタル 教科書体 NK-B" panose="02020700000000000000" pitchFamily="18" charset="-128"/>
              </a:rPr>
              <a:t>スーパービジョンの各種理論と機能</a:t>
            </a:r>
          </a:p>
          <a:p>
            <a:pPr marL="542925" indent="-542925" eaLnBrk="1" hangingPunct="1">
              <a:lnSpc>
                <a:spcPct val="200000"/>
              </a:lnSpc>
              <a:spcBef>
                <a:spcPct val="0"/>
              </a:spcBef>
              <a:buFont typeface="+mj-lt"/>
              <a:buAutoNum type="arabicPeriod"/>
            </a:pPr>
            <a:r>
              <a:rPr lang="ja-JP" altLang="ja-JP" dirty="0">
                <a:latin typeface="UD デジタル 教科書体 NK-B" panose="02020700000000000000" pitchFamily="18" charset="-128"/>
                <a:ea typeface="UD デジタル 教科書体 NK-B" panose="02020700000000000000" pitchFamily="18" charset="-128"/>
              </a:rPr>
              <a:t>スーパービジョンの</a:t>
            </a:r>
            <a:r>
              <a:rPr lang="ja-JP" altLang="en-US" dirty="0">
                <a:latin typeface="UD デジタル 教科書体 NK-B" panose="02020700000000000000" pitchFamily="18" charset="-128"/>
                <a:ea typeface="UD デジタル 教科書体 NK-B" panose="02020700000000000000" pitchFamily="18" charset="-128"/>
              </a:rPr>
              <a:t>具体的な</a:t>
            </a:r>
            <a:r>
              <a:rPr lang="ja-JP" altLang="ja-JP" dirty="0">
                <a:latin typeface="UD デジタル 教科書体 NK-B" panose="02020700000000000000" pitchFamily="18" charset="-128"/>
                <a:ea typeface="UD デジタル 教科書体 NK-B" panose="02020700000000000000" pitchFamily="18" charset="-128"/>
              </a:rPr>
              <a:t>展開</a:t>
            </a:r>
            <a:r>
              <a:rPr lang="ja-JP" altLang="en-US" dirty="0">
                <a:latin typeface="UD デジタル 教科書体 NK-B" panose="02020700000000000000" pitchFamily="18" charset="-128"/>
                <a:ea typeface="UD デジタル 教科書体 NK-B" panose="02020700000000000000" pitchFamily="18" charset="-128"/>
              </a:rPr>
              <a:t>方法</a:t>
            </a:r>
            <a:endParaRPr lang="en-US" altLang="ja-JP" dirty="0">
              <a:latin typeface="UD デジタル 教科書体 NK-B" panose="02020700000000000000" pitchFamily="18" charset="-128"/>
              <a:ea typeface="UD デジタル 教科書体 NK-B" panose="02020700000000000000" pitchFamily="18" charset="-128"/>
            </a:endParaRPr>
          </a:p>
          <a:p>
            <a:pPr marL="542925" indent="-542925" eaLnBrk="1" hangingPunct="1">
              <a:lnSpc>
                <a:spcPct val="200000"/>
              </a:lnSpc>
              <a:spcBef>
                <a:spcPct val="0"/>
              </a:spcBef>
              <a:buFont typeface="+mj-lt"/>
              <a:buAutoNum type="arabicPeriod"/>
            </a:pPr>
            <a:r>
              <a:rPr lang="ja-JP" altLang="en-US" dirty="0">
                <a:latin typeface="UD デジタル 教科書体 NK-B" panose="02020700000000000000" pitchFamily="18" charset="-128"/>
                <a:ea typeface="UD デジタル 教科書体 NK-B" panose="02020700000000000000" pitchFamily="18" charset="-128"/>
              </a:rPr>
              <a:t>スーパービジョンの効果と留意点</a:t>
            </a:r>
            <a:endParaRPr lang="en-US" altLang="ja-JP" dirty="0">
              <a:latin typeface="UD デジタル 教科書体 NK-B" panose="02020700000000000000" pitchFamily="18" charset="-128"/>
              <a:ea typeface="UD デジタル 教科書体 NK-B" panose="02020700000000000000" pitchFamily="18" charset="-128"/>
            </a:endParaRPr>
          </a:p>
          <a:p>
            <a:pPr marL="542925" indent="-542925" eaLnBrk="1" hangingPunct="1">
              <a:lnSpc>
                <a:spcPct val="200000"/>
              </a:lnSpc>
              <a:spcBef>
                <a:spcPct val="0"/>
              </a:spcBef>
              <a:buFont typeface="+mj-lt"/>
              <a:buAutoNum type="arabicPeriod"/>
            </a:pPr>
            <a:r>
              <a:rPr lang="ja-JP" altLang="en-US" dirty="0">
                <a:latin typeface="UD デジタル 教科書体 NK-B" panose="02020700000000000000" pitchFamily="18" charset="-128"/>
                <a:ea typeface="UD デジタル 教科書体 NK-B" panose="02020700000000000000" pitchFamily="18" charset="-128"/>
              </a:rPr>
              <a:t>スーパーバイザーに求められる心構えと視点</a:t>
            </a:r>
            <a:endParaRPr lang="en-US" altLang="ja-JP" dirty="0">
              <a:latin typeface="UD デジタル 教科書体 NK-B" panose="02020700000000000000" pitchFamily="18" charset="-128"/>
              <a:ea typeface="UD デジタル 教科書体 NK-B" panose="02020700000000000000" pitchFamily="18" charset="-128"/>
            </a:endParaRPr>
          </a:p>
          <a:p>
            <a:pPr marL="542925" indent="-542925" eaLnBrk="1" hangingPunct="1">
              <a:lnSpc>
                <a:spcPct val="200000"/>
              </a:lnSpc>
              <a:spcBef>
                <a:spcPct val="0"/>
              </a:spcBef>
              <a:buFont typeface="+mj-lt"/>
              <a:buAutoNum type="arabicPeriod"/>
            </a:pPr>
            <a:r>
              <a:rPr lang="ja-JP" altLang="en-US" dirty="0">
                <a:latin typeface="UD デジタル 教科書体 NK-B" panose="02020700000000000000" pitchFamily="18" charset="-128"/>
                <a:ea typeface="UD デジタル 教科書体 NK-B" panose="02020700000000000000" pitchFamily="18" charset="-128"/>
              </a:rPr>
              <a:t>グループスーパービジョンの特徴と方法</a:t>
            </a:r>
            <a:endParaRPr lang="en-US" altLang="ja-JP" dirty="0">
              <a:latin typeface="UD デジタル 教科書体 NK-B" panose="02020700000000000000" pitchFamily="18" charset="-128"/>
              <a:ea typeface="UD デジタル 教科書体 NK-B" panose="02020700000000000000" pitchFamily="18" charset="-128"/>
            </a:endParaRPr>
          </a:p>
        </p:txBody>
      </p:sp>
      <p:pic>
        <p:nvPicPr>
          <p:cNvPr id="5" name="グラフィックス 4" descr="本 単色塗りつぶし">
            <a:extLst>
              <a:ext uri="{FF2B5EF4-FFF2-40B4-BE49-F238E27FC236}">
                <a16:creationId xmlns:a16="http://schemas.microsoft.com/office/drawing/2014/main" id="{6A1B1D38-AB28-A24A-1945-35E933926D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450" y="441316"/>
            <a:ext cx="914400" cy="914400"/>
          </a:xfrm>
          <a:prstGeom prst="rect">
            <a:avLst/>
          </a:prstGeom>
        </p:spPr>
      </p:pic>
      <p:sp>
        <p:nvSpPr>
          <p:cNvPr id="6" name="Text Box 15">
            <a:extLst>
              <a:ext uri="{FF2B5EF4-FFF2-40B4-BE49-F238E27FC236}">
                <a16:creationId xmlns:a16="http://schemas.microsoft.com/office/drawing/2014/main" id="{2F325D4B-C1C6-4BF9-E89A-D7C04ACDF457}"/>
              </a:ext>
            </a:extLst>
          </p:cNvPr>
          <p:cNvSpPr txBox="1">
            <a:spLocks noChangeArrowheads="1"/>
          </p:cNvSpPr>
          <p:nvPr/>
        </p:nvSpPr>
        <p:spPr bwMode="auto">
          <a:xfrm>
            <a:off x="6457256" y="6581001"/>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222671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EFA9F-E918-0EA2-939D-3FCA29846435}"/>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750AB0B-C761-6A0D-1FDA-3D7A551949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1F7918F4-1705-AC1B-D22D-4EC5F0A827C0}"/>
              </a:ext>
            </a:extLst>
          </p:cNvPr>
          <p:cNvSpPr>
            <a:spLocks noGrp="1" noChangeArrowheads="1"/>
          </p:cNvSpPr>
          <p:nvPr>
            <p:ph type="title" idx="4294967295"/>
          </p:nvPr>
        </p:nvSpPr>
        <p:spPr>
          <a:xfrm>
            <a:off x="992414" y="507818"/>
            <a:ext cx="8496300" cy="936625"/>
          </a:xfrm>
        </p:spPr>
        <p:txBody>
          <a:bodyPr>
            <a:normAutofit/>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スーパーバイザーに求められる性格</a:t>
            </a:r>
          </a:p>
        </p:txBody>
      </p:sp>
      <p:sp>
        <p:nvSpPr>
          <p:cNvPr id="6148" name="Text Box 5">
            <a:extLst>
              <a:ext uri="{FF2B5EF4-FFF2-40B4-BE49-F238E27FC236}">
                <a16:creationId xmlns:a16="http://schemas.microsoft.com/office/drawing/2014/main" id="{95B4641D-7B91-08DA-C68B-3298139F2B04}"/>
              </a:ext>
            </a:extLst>
          </p:cNvPr>
          <p:cNvSpPr txBox="1">
            <a:spLocks noChangeArrowheads="1"/>
          </p:cNvSpPr>
          <p:nvPr/>
        </p:nvSpPr>
        <p:spPr bwMode="auto">
          <a:xfrm>
            <a:off x="1688660" y="1926471"/>
            <a:ext cx="9537192" cy="287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457200" marR="0" lvl="1" indent="-457200" algn="l" defTabSz="914400" rtl="0" eaLnBrk="0" fontAlgn="auto" latinLnBrk="0" hangingPunct="0">
              <a:lnSpc>
                <a:spcPct val="150000"/>
              </a:lnSpc>
              <a:spcBef>
                <a:spcPct val="20000"/>
              </a:spcBef>
              <a:spcAft>
                <a:spcPts val="0"/>
              </a:spcAft>
              <a:buClrTx/>
              <a:buSzTx/>
              <a:buFont typeface="Wingdings" panose="05000000000000000000" pitchFamily="2" charset="2"/>
              <a:buChar char="p"/>
              <a:tabLst/>
              <a:defRPr/>
            </a:pPr>
            <a:r>
              <a:rPr kumimoji="1" lang="ja-JP" altLang="en-US"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様々な意見に対応できる柔軟性</a:t>
            </a:r>
            <a:endPar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457200" marR="0" lvl="1" indent="-457200" algn="l" defTabSz="914400" rtl="0" eaLnBrk="0" fontAlgn="auto" latinLnBrk="0" hangingPunct="0">
              <a:lnSpc>
                <a:spcPct val="150000"/>
              </a:lnSpc>
              <a:spcBef>
                <a:spcPct val="20000"/>
              </a:spcBef>
              <a:spcAft>
                <a:spcPts val="0"/>
              </a:spcAft>
              <a:buClrTx/>
              <a:buSzTx/>
              <a:buFont typeface="Wingdings" panose="05000000000000000000" pitchFamily="2" charset="2"/>
              <a:buChar char="p"/>
              <a:tabLst/>
              <a:defRPr/>
            </a:pPr>
            <a:r>
              <a:rPr lang="ja-JP" altLang="en-US" dirty="0">
                <a:solidFill>
                  <a:srgbClr val="44546A"/>
                </a:solidFill>
                <a:latin typeface="UD デジタル 教科書体 NK-B" panose="02020700000000000000" pitchFamily="18" charset="-128"/>
                <a:ea typeface="UD デジタル 教科書体 NK-B" panose="02020700000000000000" pitchFamily="18" charset="-128"/>
              </a:rPr>
              <a:t>多様な意見を受け入れる寛容性</a:t>
            </a:r>
            <a:endParaRPr lang="en-US" altLang="ja-JP" dirty="0">
              <a:solidFill>
                <a:srgbClr val="44546A"/>
              </a:solidFill>
              <a:latin typeface="UD デジタル 教科書体 NK-B" panose="02020700000000000000" pitchFamily="18" charset="-128"/>
              <a:ea typeface="UD デジタル 教科書体 NK-B" panose="02020700000000000000" pitchFamily="18" charset="-128"/>
            </a:endParaRPr>
          </a:p>
          <a:p>
            <a:pPr marL="457200" marR="0" lvl="1" indent="-457200" algn="l" defTabSz="914400" rtl="0" eaLnBrk="0" fontAlgn="auto" latinLnBrk="0" hangingPunct="0">
              <a:lnSpc>
                <a:spcPct val="150000"/>
              </a:lnSpc>
              <a:spcBef>
                <a:spcPct val="20000"/>
              </a:spcBef>
              <a:spcAft>
                <a:spcPts val="0"/>
              </a:spcAft>
              <a:buClrTx/>
              <a:buSzTx/>
              <a:buFont typeface="Wingdings" panose="05000000000000000000" pitchFamily="2" charset="2"/>
              <a:buChar char="p"/>
              <a:tabLst/>
              <a:defRPr/>
            </a:pPr>
            <a:r>
              <a:rPr kumimoji="1" lang="ja-JP" altLang="en-US"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相談支援の専門性への明確なアイデンティティ</a:t>
            </a:r>
            <a:endPar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457200" marR="0" lvl="1" indent="-457200" algn="l" defTabSz="914400" rtl="0" eaLnBrk="0" fontAlgn="auto" latinLnBrk="0" hangingPunct="0">
              <a:lnSpc>
                <a:spcPct val="150000"/>
              </a:lnSpc>
              <a:spcBef>
                <a:spcPct val="20000"/>
              </a:spcBef>
              <a:spcAft>
                <a:spcPts val="0"/>
              </a:spcAft>
              <a:buClrTx/>
              <a:buSzTx/>
              <a:buFont typeface="Wingdings" panose="05000000000000000000" pitchFamily="2" charset="2"/>
              <a:buChar char="p"/>
              <a:tabLst/>
              <a:defRPr/>
            </a:pPr>
            <a:r>
              <a:rPr lang="ja-JP" altLang="en-US" dirty="0">
                <a:solidFill>
                  <a:srgbClr val="44546A"/>
                </a:solidFill>
                <a:latin typeface="UD デジタル 教科書体 NK-B" panose="02020700000000000000" pitchFamily="18" charset="-128"/>
                <a:ea typeface="UD デジタル 教科書体 NK-B" panose="02020700000000000000" pitchFamily="18" charset="-128"/>
              </a:rPr>
              <a:t>スーパーバイジーに対する支持的態度</a:t>
            </a:r>
            <a:endParaRPr kumimoji="1" lang="ja-JP" altLang="en-US"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 name="Text Box 15">
            <a:extLst>
              <a:ext uri="{FF2B5EF4-FFF2-40B4-BE49-F238E27FC236}">
                <a16:creationId xmlns:a16="http://schemas.microsoft.com/office/drawing/2014/main" id="{56505D26-60F4-24D7-EC50-22C9BB593A58}"/>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改訂　障害者相談支援従事者研修テキスト　主任研修編　中央法規　より</a:t>
            </a:r>
            <a:endPar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2121104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881DBF-B201-F444-CD00-8F51D3CDEEE2}"/>
              </a:ext>
            </a:extLst>
          </p:cNvPr>
          <p:cNvSpPr>
            <a:spLocks noGrp="1"/>
          </p:cNvSpPr>
          <p:nvPr>
            <p:ph type="title"/>
          </p:nvPr>
        </p:nvSpPr>
        <p:spPr>
          <a:xfrm>
            <a:off x="1018044" y="1080609"/>
            <a:ext cx="8447467" cy="1151965"/>
          </a:xfrm>
        </p:spPr>
        <p:txBody>
          <a:bodyPr/>
          <a:lstStyle/>
          <a:p>
            <a:r>
              <a:rPr lang="ja-JP" altLang="en-US" sz="3600" dirty="0">
                <a:latin typeface="UD デジタル 教科書体 NK-B" panose="02020700000000000000" pitchFamily="18" charset="-128"/>
                <a:ea typeface="UD デジタル 教科書体 NK-B" panose="02020700000000000000" pitchFamily="18" charset="-128"/>
              </a:rPr>
              <a:t>スーパービジョンの内容</a:t>
            </a:r>
          </a:p>
        </p:txBody>
      </p:sp>
      <p:sp>
        <p:nvSpPr>
          <p:cNvPr id="3" name="コンテンツ プレースホルダー 2">
            <a:extLst>
              <a:ext uri="{FF2B5EF4-FFF2-40B4-BE49-F238E27FC236}">
                <a16:creationId xmlns:a16="http://schemas.microsoft.com/office/drawing/2014/main" id="{CB6CA066-684C-5B5F-3A68-A108444C3C7B}"/>
              </a:ext>
            </a:extLst>
          </p:cNvPr>
          <p:cNvSpPr>
            <a:spLocks noGrp="1"/>
          </p:cNvSpPr>
          <p:nvPr>
            <p:ph idx="1"/>
          </p:nvPr>
        </p:nvSpPr>
        <p:spPr>
          <a:xfrm>
            <a:off x="1428072" y="2232574"/>
            <a:ext cx="8447467" cy="3902338"/>
          </a:xfrm>
        </p:spPr>
        <p:txBody>
          <a:bodyPr>
            <a:normAutofit/>
          </a:bodyPr>
          <a:lstStyle/>
          <a:p>
            <a:pPr>
              <a:buFont typeface="Wingdings" panose="05000000000000000000" pitchFamily="2" charset="2"/>
              <a:buChar char="l"/>
            </a:pPr>
            <a:r>
              <a:rPr lang="ja-JP" altLang="en-US" dirty="0">
                <a:latin typeface="UD デジタル 教科書体 NK-B" panose="02020700000000000000" pitchFamily="18" charset="-128"/>
                <a:ea typeface="UD デジタル 教科書体 NK-B" panose="02020700000000000000" pitchFamily="18" charset="-128"/>
              </a:rPr>
              <a:t>相談支援従事者の</a:t>
            </a:r>
            <a:r>
              <a:rPr lang="en-US" altLang="ja-JP" dirty="0">
                <a:latin typeface="UD デジタル 教科書体 NK-B" panose="02020700000000000000" pitchFamily="18" charset="-128"/>
                <a:ea typeface="UD デジタル 教科書体 NK-B" panose="02020700000000000000" pitchFamily="18" charset="-128"/>
              </a:rPr>
              <a:t>SV</a:t>
            </a:r>
            <a:r>
              <a:rPr lang="ja-JP" altLang="en-US" dirty="0">
                <a:latin typeface="UD デジタル 教科書体 NK-B" panose="02020700000000000000" pitchFamily="18" charset="-128"/>
                <a:ea typeface="UD デジタル 教科書体 NK-B" panose="02020700000000000000" pitchFamily="18" charset="-128"/>
              </a:rPr>
              <a:t>においては、以下の５点が重要とされる。</a:t>
            </a:r>
            <a:endParaRPr lang="en-US" altLang="ja-JP" dirty="0">
              <a:latin typeface="UD デジタル 教科書体 NK-B" panose="02020700000000000000" pitchFamily="18" charset="-128"/>
              <a:ea typeface="UD デジタル 教科書体 NK-B" panose="02020700000000000000" pitchFamily="18" charset="-128"/>
            </a:endParaRPr>
          </a:p>
          <a:p>
            <a:pPr marL="514350" indent="-514350">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　　対象者との関わり方、支援方法、支援目標など</a:t>
            </a:r>
            <a:endParaRPr lang="en-US" altLang="ja-JP" dirty="0">
              <a:latin typeface="UD デジタル 教科書体 NK-B" panose="02020700000000000000" pitchFamily="18" charset="-128"/>
              <a:ea typeface="UD デジタル 教科書体 NK-B" panose="02020700000000000000" pitchFamily="18" charset="-128"/>
            </a:endParaRPr>
          </a:p>
          <a:p>
            <a:pPr marL="514350" indent="-514350">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　　対人援助の専門家としての自覚、不安、意欲</a:t>
            </a:r>
            <a:endParaRPr lang="en-US" altLang="ja-JP" dirty="0">
              <a:latin typeface="UD デジタル 教科書体 NK-B" panose="02020700000000000000" pitchFamily="18" charset="-128"/>
              <a:ea typeface="UD デジタル 教科書体 NK-B" panose="02020700000000000000" pitchFamily="18" charset="-128"/>
            </a:endParaRPr>
          </a:p>
          <a:p>
            <a:pPr marL="514350" indent="-514350">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　　スーパーバイジー自身の個人的な課題</a:t>
            </a:r>
            <a:br>
              <a:rPr lang="en-US" altLang="ja-JP" dirty="0">
                <a:latin typeface="UD デジタル 教科書体 NK-B" panose="02020700000000000000" pitchFamily="18" charset="-128"/>
                <a:ea typeface="UD デジタル 教科書体 NK-B" panose="02020700000000000000" pitchFamily="18" charset="-128"/>
              </a:rPr>
            </a:br>
            <a:r>
              <a:rPr lang="ja-JP" altLang="en-US" dirty="0">
                <a:latin typeface="UD デジタル 教科書体 NK-B" panose="02020700000000000000" pitchFamily="18" charset="-128"/>
                <a:ea typeface="UD デジタル 教科書体 NK-B" panose="02020700000000000000" pitchFamily="18" charset="-128"/>
              </a:rPr>
              <a:t>（アイデンティティ、価値観、適性、ライフスタイル等）</a:t>
            </a:r>
            <a:endParaRPr lang="en-US" altLang="ja-JP" dirty="0">
              <a:latin typeface="UD デジタル 教科書体 NK-B" panose="02020700000000000000" pitchFamily="18" charset="-128"/>
              <a:ea typeface="UD デジタル 教科書体 NK-B" panose="02020700000000000000" pitchFamily="18" charset="-128"/>
            </a:endParaRPr>
          </a:p>
          <a:p>
            <a:pPr marL="514350" indent="-514350">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　　職場での人間関係、職場環境への不満等</a:t>
            </a:r>
            <a:endParaRPr lang="en-US" altLang="ja-JP" dirty="0">
              <a:latin typeface="UD デジタル 教科書体 NK-B" panose="02020700000000000000" pitchFamily="18" charset="-128"/>
              <a:ea typeface="UD デジタル 教科書体 NK-B" panose="02020700000000000000" pitchFamily="18" charset="-128"/>
            </a:endParaRPr>
          </a:p>
          <a:p>
            <a:pPr marL="514350" indent="-514350">
              <a:buFont typeface="+mj-ea"/>
              <a:buAutoNum type="circleNumDbPlain"/>
            </a:pPr>
            <a:r>
              <a:rPr lang="ja-JP" altLang="en-US" dirty="0">
                <a:latin typeface="UD デジタル 教科書体 NK-B" panose="02020700000000000000" pitchFamily="18" charset="-128"/>
                <a:ea typeface="UD デジタル 教科書体 NK-B" panose="02020700000000000000" pitchFamily="18" charset="-128"/>
              </a:rPr>
              <a:t>　　他職種・関係機関との関係</a:t>
            </a:r>
          </a:p>
        </p:txBody>
      </p:sp>
      <p:sp>
        <p:nvSpPr>
          <p:cNvPr id="4" name="タイトル 1">
            <a:extLst>
              <a:ext uri="{FF2B5EF4-FFF2-40B4-BE49-F238E27FC236}">
                <a16:creationId xmlns:a16="http://schemas.microsoft.com/office/drawing/2014/main" id="{B67E42E6-020E-3A64-8AF1-6E2C7C81C115}"/>
              </a:ext>
            </a:extLst>
          </p:cNvPr>
          <p:cNvSpPr txBox="1">
            <a:spLocks/>
          </p:cNvSpPr>
          <p:nvPr/>
        </p:nvSpPr>
        <p:spPr>
          <a:xfrm>
            <a:off x="852714" y="218671"/>
            <a:ext cx="84411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solidFill>
                  <a:srgbClr val="C00000"/>
                </a:solidFill>
                <a:latin typeface="UD デジタル 教科書体 NK-B" panose="02020700000000000000" pitchFamily="18" charset="-128"/>
                <a:ea typeface="UD デジタル 教科書体 NK-B" panose="02020700000000000000" pitchFamily="18" charset="-128"/>
              </a:rPr>
              <a:t>まとめ</a:t>
            </a:r>
          </a:p>
        </p:txBody>
      </p:sp>
    </p:spTree>
    <p:extLst>
      <p:ext uri="{BB962C8B-B14F-4D97-AF65-F5344CB8AC3E}">
        <p14:creationId xmlns:p14="http://schemas.microsoft.com/office/powerpoint/2010/main" val="2157492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6771" y="175128"/>
            <a:ext cx="8441192" cy="1325563"/>
          </a:xfrm>
        </p:spPr>
        <p:txBody>
          <a:bodyPr>
            <a:normAutofit/>
          </a:bodyPr>
          <a:lstStyle/>
          <a:p>
            <a:r>
              <a:rPr lang="en-US" altLang="ja-JP" sz="3600" dirty="0">
                <a:solidFill>
                  <a:srgbClr val="C00000"/>
                </a:solidFill>
                <a:latin typeface="UD デジタル 教科書体 NK-B" panose="02020700000000000000" pitchFamily="18" charset="-128"/>
                <a:ea typeface="UD デジタル 教科書体 NK-B" panose="02020700000000000000" pitchFamily="18" charset="-128"/>
              </a:rPr>
              <a:t>SV</a:t>
            </a:r>
            <a:r>
              <a:rPr lang="ja-JP" altLang="en-US" sz="3600" dirty="0">
                <a:solidFill>
                  <a:srgbClr val="C00000"/>
                </a:solidFill>
                <a:latin typeface="UD デジタル 教科書体 NK-B" panose="02020700000000000000" pitchFamily="18" charset="-128"/>
                <a:ea typeface="UD デジタル 教科書体 NK-B" panose="02020700000000000000" pitchFamily="18" charset="-128"/>
              </a:rPr>
              <a:t>で見えてくる支援者の課題</a:t>
            </a:r>
          </a:p>
        </p:txBody>
      </p:sp>
      <p:sp>
        <p:nvSpPr>
          <p:cNvPr id="3" name="コンテンツ プレースホルダー 2"/>
          <p:cNvSpPr>
            <a:spLocks noGrp="1"/>
          </p:cNvSpPr>
          <p:nvPr>
            <p:ph idx="1"/>
          </p:nvPr>
        </p:nvSpPr>
        <p:spPr>
          <a:xfrm>
            <a:off x="2013672" y="1355345"/>
            <a:ext cx="8530092" cy="4147309"/>
          </a:xfrm>
        </p:spPr>
        <p:txBody>
          <a:bodyPr>
            <a:normAutofit/>
          </a:bodyPr>
          <a:lstStyle/>
          <a:p>
            <a:pPr>
              <a:lnSpc>
                <a:spcPct val="150000"/>
              </a:lnSpc>
              <a:buFont typeface="Wingdings" panose="05000000000000000000" pitchFamily="2" charset="2"/>
              <a:buChar char="u"/>
            </a:pPr>
            <a:r>
              <a:rPr lang="ja-JP" altLang="ja-JP" sz="2400" dirty="0">
                <a:latin typeface="UD デジタル 教科書体 NK-B" panose="02020700000000000000" pitchFamily="18" charset="-128"/>
                <a:ea typeface="UD デジタル 教科書体 NK-B" panose="02020700000000000000" pitchFamily="18" charset="-128"/>
              </a:rPr>
              <a:t>利用者との信頼関係重視</a:t>
            </a:r>
            <a:r>
              <a:rPr lang="ja-JP" altLang="en-US" sz="2400" dirty="0">
                <a:latin typeface="UD デジタル 教科書体 NK-B" panose="02020700000000000000" pitchFamily="18" charset="-128"/>
                <a:ea typeface="UD デジタル 教科書体 NK-B" panose="02020700000000000000" pitchFamily="18" charset="-128"/>
              </a:rPr>
              <a:t>（向き合う）</a:t>
            </a:r>
            <a:r>
              <a:rPr lang="ja-JP" altLang="ja-JP" sz="2400" dirty="0">
                <a:latin typeface="UD デジタル 教科書体 NK-B" panose="02020700000000000000" pitchFamily="18" charset="-128"/>
                <a:ea typeface="UD デジタル 教科書体 NK-B" panose="02020700000000000000" pitchFamily="18" charset="-128"/>
              </a:rPr>
              <a:t> </a:t>
            </a:r>
            <a:r>
              <a:rPr lang="en-US" altLang="ja-JP" sz="2400" dirty="0">
                <a:latin typeface="UD デジタル 教科書体 NK-B" panose="02020700000000000000" pitchFamily="18" charset="-128"/>
                <a:ea typeface="UD デジタル 教科書体 NK-B" panose="02020700000000000000" pitchFamily="18" charset="-128"/>
              </a:rPr>
              <a:t>	×</a:t>
            </a:r>
            <a:r>
              <a:rPr lang="ja-JP" altLang="en-US" sz="2400" dirty="0">
                <a:latin typeface="UD デジタル 教科書体 NK-B" panose="02020700000000000000" pitchFamily="18" charset="-128"/>
                <a:ea typeface="UD デジタル 教科書体 NK-B" panose="02020700000000000000" pitchFamily="18" charset="-128"/>
              </a:rPr>
              <a:t> </a:t>
            </a:r>
            <a:r>
              <a:rPr lang="ja-JP" altLang="ja-JP" sz="2400" dirty="0">
                <a:latin typeface="UD デジタル 教科書体 NK-B" panose="02020700000000000000" pitchFamily="18" charset="-128"/>
                <a:ea typeface="UD デジタル 教科書体 NK-B" panose="02020700000000000000" pitchFamily="18" charset="-128"/>
              </a:rPr>
              <a:t>軽視</a:t>
            </a:r>
          </a:p>
          <a:p>
            <a:pPr>
              <a:lnSpc>
                <a:spcPct val="150000"/>
              </a:lnSpc>
              <a:buFont typeface="Wingdings" panose="05000000000000000000" pitchFamily="2" charset="2"/>
              <a:buChar char="u"/>
            </a:pPr>
            <a:r>
              <a:rPr lang="ja-JP" altLang="ja-JP" sz="2400" dirty="0">
                <a:latin typeface="UD デジタル 教科書体 NK-B" panose="02020700000000000000" pitchFamily="18" charset="-128"/>
                <a:ea typeface="UD デジタル 教科書体 NK-B" panose="02020700000000000000" pitchFamily="18" charset="-128"/>
              </a:rPr>
              <a:t>根拠の明確化（図式化できる）</a:t>
            </a:r>
            <a:r>
              <a:rPr lang="en-US" altLang="ja-JP" sz="2400" dirty="0">
                <a:latin typeface="UD デジタル 教科書体 NK-B" panose="02020700000000000000" pitchFamily="18" charset="-128"/>
                <a:ea typeface="UD デジタル 教科書体 NK-B" panose="02020700000000000000" pitchFamily="18" charset="-128"/>
              </a:rPr>
              <a:t>		×</a:t>
            </a:r>
            <a:r>
              <a:rPr lang="ja-JP" altLang="ja-JP" sz="2400" dirty="0">
                <a:latin typeface="UD デジタル 教科書体 NK-B" panose="02020700000000000000" pitchFamily="18" charset="-128"/>
                <a:ea typeface="UD デジタル 教科書体 NK-B" panose="02020700000000000000" pitchFamily="18" charset="-128"/>
              </a:rPr>
              <a:t>思い込み</a:t>
            </a:r>
          </a:p>
          <a:p>
            <a:pPr>
              <a:lnSpc>
                <a:spcPct val="150000"/>
              </a:lnSpc>
              <a:buFont typeface="Wingdings" panose="05000000000000000000" pitchFamily="2" charset="2"/>
              <a:buChar char="u"/>
            </a:pPr>
            <a:r>
              <a:rPr lang="ja-JP" altLang="ja-JP" sz="2400" dirty="0">
                <a:latin typeface="UD デジタル 教科書体 NK-B" panose="02020700000000000000" pitchFamily="18" charset="-128"/>
                <a:ea typeface="UD デジタル 教科書体 NK-B" panose="02020700000000000000" pitchFamily="18" charset="-128"/>
              </a:rPr>
              <a:t>省察する（言語化する）</a:t>
            </a:r>
            <a:r>
              <a:rPr lang="en-US" altLang="ja-JP" sz="2400" dirty="0">
                <a:latin typeface="UD デジタル 教科書体 NK-B" panose="02020700000000000000" pitchFamily="18" charset="-128"/>
                <a:ea typeface="UD デジタル 教科書体 NK-B" panose="02020700000000000000" pitchFamily="18" charset="-128"/>
              </a:rPr>
              <a:t>			×</a:t>
            </a:r>
            <a:r>
              <a:rPr lang="ja-JP" altLang="ja-JP" sz="2400" dirty="0">
                <a:latin typeface="UD デジタル 教科書体 NK-B" panose="02020700000000000000" pitchFamily="18" charset="-128"/>
                <a:ea typeface="UD デジタル 教科書体 NK-B" panose="02020700000000000000" pitchFamily="18" charset="-128"/>
              </a:rPr>
              <a:t>省略する</a:t>
            </a:r>
          </a:p>
          <a:p>
            <a:pPr>
              <a:lnSpc>
                <a:spcPct val="150000"/>
              </a:lnSpc>
              <a:buFont typeface="Wingdings" panose="05000000000000000000" pitchFamily="2" charset="2"/>
              <a:buChar char="u"/>
            </a:pPr>
            <a:r>
              <a:rPr lang="ja-JP" altLang="ja-JP" sz="2400" dirty="0">
                <a:latin typeface="UD デジタル 教科書体 NK-B" panose="02020700000000000000" pitchFamily="18" charset="-128"/>
                <a:ea typeface="UD デジタル 教科書体 NK-B" panose="02020700000000000000" pitchFamily="18" charset="-128"/>
              </a:rPr>
              <a:t>論理的思考（なぜを説明する）</a:t>
            </a:r>
            <a:r>
              <a:rPr lang="en-US" altLang="ja-JP" sz="2400" dirty="0">
                <a:latin typeface="UD デジタル 教科書体 NK-B" panose="02020700000000000000" pitchFamily="18" charset="-128"/>
                <a:ea typeface="UD デジタル 教科書体 NK-B" panose="02020700000000000000" pitchFamily="18" charset="-128"/>
              </a:rPr>
              <a:t>		×</a:t>
            </a:r>
            <a:r>
              <a:rPr lang="ja-JP" altLang="en-US" sz="2400" dirty="0">
                <a:latin typeface="UD デジタル 教科書体 NK-B" panose="02020700000000000000" pitchFamily="18" charset="-128"/>
                <a:ea typeface="UD デジタル 教科書体 NK-B" panose="02020700000000000000" pitchFamily="18" charset="-128"/>
              </a:rPr>
              <a:t> </a:t>
            </a:r>
            <a:r>
              <a:rPr lang="ja-JP" altLang="ja-JP" sz="2400" dirty="0">
                <a:latin typeface="UD デジタル 教科書体 NK-B" panose="02020700000000000000" pitchFamily="18" charset="-128"/>
                <a:ea typeface="UD デジタル 教科書体 NK-B" panose="02020700000000000000" pitchFamily="18" charset="-128"/>
              </a:rPr>
              <a:t>感覚的対応</a:t>
            </a:r>
          </a:p>
          <a:p>
            <a:pPr>
              <a:lnSpc>
                <a:spcPct val="150000"/>
              </a:lnSpc>
              <a:buFont typeface="Wingdings" panose="05000000000000000000" pitchFamily="2" charset="2"/>
              <a:buChar char="u"/>
            </a:pPr>
            <a:r>
              <a:rPr lang="ja-JP" altLang="ja-JP" sz="2400" dirty="0">
                <a:latin typeface="UD デジタル 教科書体 NK-B" panose="02020700000000000000" pitchFamily="18" charset="-128"/>
                <a:ea typeface="UD デジタル 教科書体 NK-B" panose="02020700000000000000" pitchFamily="18" charset="-128"/>
              </a:rPr>
              <a:t>多様な解決策（豊かな引き出しがある）</a:t>
            </a:r>
            <a:r>
              <a:rPr lang="en-US" altLang="ja-JP" sz="2400" dirty="0">
                <a:latin typeface="UD デジタル 教科書体 NK-B" panose="02020700000000000000" pitchFamily="18" charset="-128"/>
                <a:ea typeface="UD デジタル 教科書体 NK-B" panose="02020700000000000000" pitchFamily="18" charset="-128"/>
              </a:rPr>
              <a:t>	×</a:t>
            </a:r>
            <a:r>
              <a:rPr lang="ja-JP" altLang="en-US" sz="2400" dirty="0">
                <a:latin typeface="UD デジタル 教科書体 NK-B" panose="02020700000000000000" pitchFamily="18" charset="-128"/>
                <a:ea typeface="UD デジタル 教科書体 NK-B" panose="02020700000000000000" pitchFamily="18" charset="-128"/>
              </a:rPr>
              <a:t> </a:t>
            </a:r>
            <a:r>
              <a:rPr lang="ja-JP" altLang="ja-JP" sz="2400" dirty="0">
                <a:latin typeface="UD デジタル 教科書体 NK-B" panose="02020700000000000000" pitchFamily="18" charset="-128"/>
                <a:ea typeface="UD デジタル 教科書体 NK-B" panose="02020700000000000000" pitchFamily="18" charset="-128"/>
              </a:rPr>
              <a:t>現状の枠内</a:t>
            </a:r>
          </a:p>
          <a:p>
            <a:pPr>
              <a:lnSpc>
                <a:spcPct val="150000"/>
              </a:lnSpc>
              <a:buFont typeface="Wingdings" panose="05000000000000000000" pitchFamily="2" charset="2"/>
              <a:buChar char="u"/>
            </a:pPr>
            <a:r>
              <a:rPr lang="ja-JP" altLang="ja-JP" sz="2400" dirty="0">
                <a:latin typeface="UD デジタル 教科書体 NK-B" panose="02020700000000000000" pitchFamily="18" charset="-128"/>
                <a:ea typeface="UD デジタル 教科書体 NK-B" panose="02020700000000000000" pitchFamily="18" charset="-128"/>
              </a:rPr>
              <a:t>利用者の想い</a:t>
            </a:r>
            <a:r>
              <a:rPr lang="ja-JP" altLang="en-US" sz="2400" dirty="0">
                <a:latin typeface="UD デジタル 教科書体 NK-B" panose="02020700000000000000" pitchFamily="18" charset="-128"/>
                <a:ea typeface="UD デジタル 教科書体 NK-B" panose="02020700000000000000" pitchFamily="18" charset="-128"/>
              </a:rPr>
              <a:t>（利用者中心である）</a:t>
            </a:r>
            <a:r>
              <a:rPr lang="en-US" altLang="ja-JP" sz="2400" dirty="0">
                <a:latin typeface="UD デジタル 教科書体 NK-B" panose="02020700000000000000" pitchFamily="18" charset="-128"/>
                <a:ea typeface="UD デジタル 教科書体 NK-B" panose="02020700000000000000" pitchFamily="18" charset="-128"/>
              </a:rPr>
              <a:t>	×</a:t>
            </a:r>
            <a:r>
              <a:rPr lang="ja-JP" altLang="ja-JP" sz="2400" dirty="0">
                <a:latin typeface="UD デジタル 教科書体 NK-B" panose="02020700000000000000" pitchFamily="18" charset="-128"/>
                <a:ea typeface="UD デジタル 教科書体 NK-B" panose="02020700000000000000" pitchFamily="18" charset="-128"/>
              </a:rPr>
              <a:t>支援者の思惑</a:t>
            </a:r>
          </a:p>
        </p:txBody>
      </p:sp>
      <p:sp>
        <p:nvSpPr>
          <p:cNvPr id="7" name="スライド番号プレースホルダー 6">
            <a:extLst>
              <a:ext uri="{FF2B5EF4-FFF2-40B4-BE49-F238E27FC236}">
                <a16:creationId xmlns:a16="http://schemas.microsoft.com/office/drawing/2014/main" id="{EE900C40-95E6-4950-8A37-D064B848F2DA}"/>
              </a:ext>
            </a:extLst>
          </p:cNvPr>
          <p:cNvSpPr>
            <a:spLocks noGrp="1"/>
          </p:cNvSpPr>
          <p:nvPr>
            <p:ph type="sldNum" sz="quarter" idx="12"/>
          </p:nvPr>
        </p:nvSpPr>
        <p:spPr/>
        <p:txBody>
          <a:bodyPr/>
          <a:lstStyle/>
          <a:p>
            <a:pPr>
              <a:defRPr/>
            </a:pPr>
            <a:fld id="{804D6B79-3AEB-42FE-A736-A41F7AEA0445}" type="slidenum">
              <a:rPr lang="en-US" altLang="ja-JP" smtClean="0">
                <a:latin typeface="UD デジタル 教科書体 NK-B" panose="02020700000000000000" pitchFamily="18" charset="-128"/>
                <a:ea typeface="UD デジタル 教科書体 NK-B" panose="02020700000000000000" pitchFamily="18" charset="-128"/>
              </a:rPr>
              <a:pPr>
                <a:defRPr/>
              </a:pPr>
              <a:t>42</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6" name="Text Box 15"/>
          <p:cNvSpPr txBox="1">
            <a:spLocks noChangeArrowheads="1"/>
          </p:cNvSpPr>
          <p:nvPr/>
        </p:nvSpPr>
        <p:spPr bwMode="auto">
          <a:xfrm>
            <a:off x="1199456" y="6581002"/>
            <a:ext cx="3600400"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令和元年度主任相談援専門員養成研修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094689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8C85B81D-3BAD-4056-8456-25555E7D808D}"/>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43</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5122" name="Rectangle 2"/>
          <p:cNvSpPr>
            <a:spLocks noGrp="1" noChangeArrowheads="1"/>
          </p:cNvSpPr>
          <p:nvPr>
            <p:ph type="title" idx="4294967295"/>
          </p:nvPr>
        </p:nvSpPr>
        <p:spPr>
          <a:xfrm>
            <a:off x="1143000" y="404814"/>
            <a:ext cx="9057456" cy="936625"/>
          </a:xfrm>
        </p:spPr>
        <p:txBody>
          <a:bodyPr>
            <a:normAutofit fontScale="90000"/>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a:t>
            </a:r>
            <a:r>
              <a:rPr lang="ja-JP" altLang="en-US" sz="4000" dirty="0">
                <a:solidFill>
                  <a:srgbClr val="CC3300"/>
                </a:solidFill>
                <a:latin typeface="UD デジタル 教科書体 NK-B" panose="02020700000000000000" pitchFamily="18" charset="-128"/>
                <a:ea typeface="UD デジタル 教科書体 NK-B" panose="02020700000000000000" pitchFamily="18" charset="-128"/>
              </a:rPr>
              <a:t>スーパービジョンを業務の一環とするために</a:t>
            </a:r>
          </a:p>
        </p:txBody>
      </p:sp>
      <p:sp>
        <p:nvSpPr>
          <p:cNvPr id="5124" name="Rectangle 5"/>
          <p:cNvSpPr>
            <a:spLocks noChangeArrowheads="1"/>
          </p:cNvSpPr>
          <p:nvPr/>
        </p:nvSpPr>
        <p:spPr bwMode="auto">
          <a:xfrm>
            <a:off x="1707820" y="1479271"/>
            <a:ext cx="6522510"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20000"/>
              </a:lnSpc>
              <a:spcBef>
                <a:spcPct val="0"/>
              </a:spcBef>
              <a:buFontTx/>
              <a:buNone/>
            </a:pPr>
            <a:r>
              <a:rPr lang="en-US" altLang="ja-JP" dirty="0">
                <a:solidFill>
                  <a:schemeClr val="tx2"/>
                </a:solidFill>
                <a:latin typeface="UD デジタル 教科書体 NK-B" panose="02020700000000000000" pitchFamily="18" charset="-128"/>
                <a:ea typeface="UD デジタル 教科書体 NK-B" panose="02020700000000000000" pitchFamily="18" charset="-128"/>
              </a:rPr>
              <a:t>①</a:t>
            </a: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　職人芸的な高い技術</a:t>
            </a:r>
            <a:endParaRPr lang="en-US" altLang="ja-JP"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lnSpc>
                <a:spcPct val="120000"/>
              </a:lnSpc>
              <a:spcBef>
                <a:spcPct val="0"/>
              </a:spcBef>
              <a:buFontTx/>
              <a:buNone/>
            </a:pPr>
            <a:r>
              <a:rPr lang="ja-JP" altLang="en-US" dirty="0">
                <a:solidFill>
                  <a:srgbClr val="00B050"/>
                </a:solidFill>
                <a:latin typeface="UD デジタル 教科書体 NK-B" panose="02020700000000000000" pitchFamily="18" charset="-128"/>
                <a:ea typeface="UD デジタル 教科書体 NK-B" panose="02020700000000000000" pitchFamily="18" charset="-128"/>
              </a:rPr>
              <a:t>　　⇒職場内で可能なレベルで</a:t>
            </a:r>
            <a:endParaRPr lang="en-US" altLang="ja-JP" dirty="0">
              <a:solidFill>
                <a:srgbClr val="00B050"/>
              </a:solidFill>
              <a:latin typeface="UD デジタル 教科書体 NK-B" panose="02020700000000000000" pitchFamily="18" charset="-128"/>
              <a:ea typeface="UD デジタル 教科書体 NK-B" panose="02020700000000000000" pitchFamily="18" charset="-128"/>
            </a:endParaRPr>
          </a:p>
          <a:p>
            <a:pPr eaLnBrk="1" hangingPunct="1">
              <a:lnSpc>
                <a:spcPct val="120000"/>
              </a:lnSpc>
              <a:spcBef>
                <a:spcPct val="0"/>
              </a:spcBef>
              <a:buFontTx/>
              <a:buNone/>
            </a:pP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②　長時間を要する</a:t>
            </a:r>
            <a:endParaRPr lang="en-US" altLang="ja-JP"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lnSpc>
                <a:spcPct val="120000"/>
              </a:lnSpc>
              <a:spcBef>
                <a:spcPct val="0"/>
              </a:spcBef>
              <a:buFontTx/>
              <a:buNone/>
            </a:pPr>
            <a:r>
              <a:rPr lang="ja-JP" altLang="en-US" dirty="0">
                <a:solidFill>
                  <a:srgbClr val="00B050"/>
                </a:solidFill>
                <a:latin typeface="UD デジタル 教科書体 NK-B" panose="02020700000000000000" pitchFamily="18" charset="-128"/>
                <a:ea typeface="UD デジタル 教科書体 NK-B" panose="02020700000000000000" pitchFamily="18" charset="-128"/>
              </a:rPr>
              <a:t>　　⇒取れる時間内で</a:t>
            </a:r>
          </a:p>
          <a:p>
            <a:pPr eaLnBrk="1" hangingPunct="1">
              <a:lnSpc>
                <a:spcPct val="120000"/>
              </a:lnSpc>
              <a:spcBef>
                <a:spcPct val="0"/>
              </a:spcBef>
              <a:buFontTx/>
              <a:buNone/>
            </a:pP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③　繰り返し行う必要性</a:t>
            </a:r>
            <a:endParaRPr lang="en-US" altLang="ja-JP"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lnSpc>
                <a:spcPct val="120000"/>
              </a:lnSpc>
              <a:spcBef>
                <a:spcPct val="0"/>
              </a:spcBef>
              <a:buFontTx/>
              <a:buNone/>
            </a:pPr>
            <a:r>
              <a:rPr lang="ja-JP" altLang="en-US" dirty="0">
                <a:solidFill>
                  <a:srgbClr val="00B050"/>
                </a:solidFill>
                <a:latin typeface="UD デジタル 教科書体 NK-B" panose="02020700000000000000" pitchFamily="18" charset="-128"/>
                <a:ea typeface="UD デジタル 教科書体 NK-B" panose="02020700000000000000" pitchFamily="18" charset="-128"/>
              </a:rPr>
              <a:t>　　⇒負担のない頻度で</a:t>
            </a:r>
            <a:endParaRPr lang="en-US" altLang="ja-JP" dirty="0">
              <a:solidFill>
                <a:srgbClr val="00B050"/>
              </a:solidFill>
              <a:latin typeface="UD デジタル 教科書体 NK-B" panose="02020700000000000000" pitchFamily="18" charset="-128"/>
              <a:ea typeface="UD デジタル 教科書体 NK-B" panose="02020700000000000000" pitchFamily="18" charset="-128"/>
            </a:endParaRPr>
          </a:p>
        </p:txBody>
      </p:sp>
      <p:sp>
        <p:nvSpPr>
          <p:cNvPr id="2" name="下矢印 1"/>
          <p:cNvSpPr/>
          <p:nvPr/>
        </p:nvSpPr>
        <p:spPr>
          <a:xfrm rot="16200000">
            <a:off x="6559306" y="3356992"/>
            <a:ext cx="122413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UD デジタル 教科書体 NK-B" panose="02020700000000000000" pitchFamily="18" charset="-128"/>
              <a:ea typeface="UD デジタル 教科書体 NK-B" panose="02020700000000000000" pitchFamily="18" charset="-128"/>
            </a:endParaRPr>
          </a:p>
        </p:txBody>
      </p:sp>
      <p:sp>
        <p:nvSpPr>
          <p:cNvPr id="3" name="正方形/長方形 2"/>
          <p:cNvSpPr/>
          <p:nvPr/>
        </p:nvSpPr>
        <p:spPr>
          <a:xfrm>
            <a:off x="7444911" y="3070410"/>
            <a:ext cx="3087705" cy="1077218"/>
          </a:xfrm>
          <a:prstGeom prst="rect">
            <a:avLst/>
          </a:prstGeom>
        </p:spPr>
        <p:txBody>
          <a:bodyPr wrap="none">
            <a:spAutoFit/>
          </a:bodyPr>
          <a:lstStyle/>
          <a:p>
            <a:r>
              <a:rPr lang="ja-JP" altLang="en-US" sz="3200" dirty="0">
                <a:latin typeface="UD デジタル 教科書体 NK-B" panose="02020700000000000000" pitchFamily="18" charset="-128"/>
                <a:ea typeface="UD デジタル 教科書体 NK-B" panose="02020700000000000000" pitchFamily="18" charset="-128"/>
              </a:rPr>
              <a:t>ともかく実施する</a:t>
            </a:r>
            <a:endParaRPr lang="en-US" altLang="ja-JP" sz="3200" dirty="0">
              <a:latin typeface="UD デジタル 教科書体 NK-B" panose="02020700000000000000" pitchFamily="18" charset="-128"/>
              <a:ea typeface="UD デジタル 教科書体 NK-B" panose="02020700000000000000" pitchFamily="18" charset="-128"/>
            </a:endParaRPr>
          </a:p>
          <a:p>
            <a:r>
              <a:rPr lang="ja-JP" altLang="en-US" sz="3200" dirty="0">
                <a:latin typeface="UD デジタル 教科書体 NK-B" panose="02020700000000000000" pitchFamily="18" charset="-128"/>
                <a:ea typeface="UD デジタル 教科書体 NK-B" panose="02020700000000000000" pitchFamily="18" charset="-128"/>
              </a:rPr>
              <a:t>ことが大切</a:t>
            </a:r>
          </a:p>
        </p:txBody>
      </p:sp>
      <p:sp>
        <p:nvSpPr>
          <p:cNvPr id="7" name="Text Box 15"/>
          <p:cNvSpPr txBox="1">
            <a:spLocks noChangeArrowheads="1"/>
          </p:cNvSpPr>
          <p:nvPr/>
        </p:nvSpPr>
        <p:spPr bwMode="auto">
          <a:xfrm>
            <a:off x="1199456" y="6581002"/>
            <a:ext cx="3600400"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令和元年度主任相談支援専門員養成研修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926B245-EF61-4CD2-BCE1-AA17DDC924EF}"/>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44</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8199" name="Rectangle 4"/>
          <p:cNvSpPr>
            <a:spLocks noGrp="1" noChangeArrowheads="1"/>
          </p:cNvSpPr>
          <p:nvPr>
            <p:ph type="title" idx="4294967295"/>
          </p:nvPr>
        </p:nvSpPr>
        <p:spPr>
          <a:xfrm>
            <a:off x="1143000" y="260351"/>
            <a:ext cx="8496300" cy="936625"/>
          </a:xfrm>
        </p:spPr>
        <p:txBody>
          <a:bodyPr>
            <a:normAutofit fontScale="90000"/>
          </a:bodyPr>
          <a:lstStyle/>
          <a:p>
            <a:pPr eaLnBrk="1" hangingPunct="1"/>
            <a:r>
              <a:rPr lang="ja-JP" altLang="en-US" sz="3200" dirty="0">
                <a:solidFill>
                  <a:srgbClr val="CC3300"/>
                </a:solidFill>
                <a:latin typeface="UD デジタル 教科書体 NK-B" panose="02020700000000000000" pitchFamily="18" charset="-128"/>
                <a:ea typeface="UD デジタル 教科書体 NK-B" panose="02020700000000000000" pitchFamily="18" charset="-128"/>
              </a:rPr>
              <a:t>　５．</a:t>
            </a: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グループスーパービジョン</a:t>
            </a:r>
            <a:r>
              <a:rPr lang="ja-JP" altLang="en-US" sz="3600">
                <a:solidFill>
                  <a:srgbClr val="CC3300"/>
                </a:solidFill>
                <a:latin typeface="UD デジタル 教科書体 NK-B" panose="02020700000000000000" pitchFamily="18" charset="-128"/>
                <a:ea typeface="UD デジタル 教科書体 NK-B" panose="02020700000000000000" pitchFamily="18" charset="-128"/>
              </a:rPr>
              <a:t>の特徴と方法</a:t>
            </a:r>
            <a:endParaRPr lang="ja-JP" altLang="en-US" sz="3600" dirty="0">
              <a:solidFill>
                <a:srgbClr val="CC3300"/>
              </a:solidFill>
              <a:latin typeface="UD デジタル 教科書体 NK-B" panose="02020700000000000000" pitchFamily="18" charset="-128"/>
              <a:ea typeface="UD デジタル 教科書体 NK-B" panose="02020700000000000000" pitchFamily="18" charset="-128"/>
            </a:endParaRPr>
          </a:p>
        </p:txBody>
      </p:sp>
      <p:sp>
        <p:nvSpPr>
          <p:cNvPr id="39" name="Rectangle 4">
            <a:extLst>
              <a:ext uri="{FF2B5EF4-FFF2-40B4-BE49-F238E27FC236}">
                <a16:creationId xmlns:a16="http://schemas.microsoft.com/office/drawing/2014/main" id="{97CD203E-09C5-44FE-88DC-31EE5F5E1D4F}"/>
              </a:ext>
            </a:extLst>
          </p:cNvPr>
          <p:cNvSpPr>
            <a:spLocks noChangeArrowheads="1"/>
          </p:cNvSpPr>
          <p:nvPr/>
        </p:nvSpPr>
        <p:spPr bwMode="auto">
          <a:xfrm>
            <a:off x="1861507" y="1136064"/>
            <a:ext cx="860203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ts val="6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グループダイナミクス（力動性）を前提にしている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ts val="6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１　</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はメンバー間の相互交流をうまく引き出すこと</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ts val="6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２　</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は常にメンバー全員を相手に応答すること</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ts val="6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３　発言できているか、聴き合っているかを確認すること</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ts val="600"/>
              </a:spcBef>
              <a:buNone/>
            </a:pPr>
            <a:endParaRPr lang="en-US" altLang="ja-JP" sz="12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ts val="6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個人</a:t>
            </a:r>
            <a: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t>SV</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に比して</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との信頼関係構築が難しい</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ts val="6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１　</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のコントロールを受けにくく独自の文化をつくる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ts val="6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２　その文化がモラルの低下になるときには話し合う</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ts val="600"/>
              </a:spcBef>
              <a:buNone/>
            </a:pPr>
            <a:r>
              <a:rPr lang="ja-JP" altLang="en-US" sz="2800" dirty="0">
                <a:latin typeface="UD デジタル 教科書体 NK-B" panose="02020700000000000000" pitchFamily="18" charset="-128"/>
                <a:ea typeface="UD デジタル 教科書体 NK-B" panose="02020700000000000000" pitchFamily="18" charset="-128"/>
              </a:rPr>
              <a:t>　３　個人</a:t>
            </a:r>
            <a:r>
              <a:rPr lang="en-US" altLang="ja-JP" sz="2800" dirty="0">
                <a:latin typeface="UD デジタル 教科書体 NK-B" panose="02020700000000000000" pitchFamily="18" charset="-128"/>
                <a:ea typeface="UD デジタル 教科書体 NK-B" panose="02020700000000000000" pitchFamily="18" charset="-128"/>
              </a:rPr>
              <a:t>SV</a:t>
            </a:r>
            <a:r>
              <a:rPr lang="ja-JP" altLang="en-US" sz="2800" dirty="0">
                <a:latin typeface="UD デジタル 教科書体 NK-B" panose="02020700000000000000" pitchFamily="18" charset="-128"/>
                <a:ea typeface="UD デジタル 教科書体 NK-B" panose="02020700000000000000" pitchFamily="18" charset="-128"/>
              </a:rPr>
              <a:t>との組み合わせが有効</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
        <p:nvSpPr>
          <p:cNvPr id="5" name="Text Box 15"/>
          <p:cNvSpPr txBox="1">
            <a:spLocks noChangeArrowheads="1"/>
          </p:cNvSpPr>
          <p:nvPr/>
        </p:nvSpPr>
        <p:spPr bwMode="auto">
          <a:xfrm>
            <a:off x="1199456" y="6581002"/>
            <a:ext cx="3600400"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令和元年度主任相談支援専門員養成研修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022558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752E7790-6964-405B-8792-9DABF0035806}"/>
              </a:ext>
            </a:extLst>
          </p:cNvPr>
          <p:cNvSpPr>
            <a:spLocks noGrp="1"/>
          </p:cNvSpPr>
          <p:nvPr>
            <p:ph type="sldNum" sz="quarter" idx="12"/>
          </p:nvPr>
        </p:nvSpPr>
        <p:spPr>
          <a:xfrm>
            <a:off x="8565754" y="6356350"/>
            <a:ext cx="3011820" cy="365125"/>
          </a:xfrm>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45</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11266" name="Rectangle 2"/>
          <p:cNvSpPr>
            <a:spLocks noGrp="1" noChangeArrowheads="1"/>
          </p:cNvSpPr>
          <p:nvPr>
            <p:ph type="title" idx="4294967295"/>
          </p:nvPr>
        </p:nvSpPr>
        <p:spPr>
          <a:xfrm>
            <a:off x="1004100" y="549276"/>
            <a:ext cx="9328276" cy="936625"/>
          </a:xfrm>
        </p:spPr>
        <p:txBody>
          <a:bodyPr>
            <a:normAutofit/>
          </a:bodyPr>
          <a:lstStyle/>
          <a:p>
            <a:pPr eaLnBrk="1" hangingPunct="1"/>
            <a:r>
              <a:rPr lang="ja-JP" altLang="en-US" sz="4000" dirty="0">
                <a:solidFill>
                  <a:srgbClr val="CC3300"/>
                </a:solidFill>
                <a:latin typeface="UD デジタル 教科書体 NK-B" panose="02020700000000000000" pitchFamily="18" charset="-128"/>
                <a:ea typeface="UD デジタル 教科書体 NK-B" panose="02020700000000000000" pitchFamily="18" charset="-128"/>
              </a:rPr>
              <a:t>　グループスーパービジョン ３つの方式例</a:t>
            </a:r>
          </a:p>
        </p:txBody>
      </p:sp>
      <p:graphicFrame>
        <p:nvGraphicFramePr>
          <p:cNvPr id="2" name="表 1"/>
          <p:cNvGraphicFramePr>
            <a:graphicFrameLocks noGrp="1"/>
          </p:cNvGraphicFramePr>
          <p:nvPr>
            <p:extLst>
              <p:ext uri="{D42A27DB-BD31-4B8C-83A1-F6EECF244321}">
                <p14:modId xmlns:p14="http://schemas.microsoft.com/office/powerpoint/2010/main" val="537298128"/>
              </p:ext>
            </p:extLst>
          </p:nvPr>
        </p:nvGraphicFramePr>
        <p:xfrm>
          <a:off x="685800" y="1844824"/>
          <a:ext cx="10891774" cy="4023360"/>
        </p:xfrm>
        <a:graphic>
          <a:graphicData uri="http://schemas.openxmlformats.org/drawingml/2006/table">
            <a:tbl>
              <a:tblPr firstRow="1" bandRow="1">
                <a:tableStyleId>{9DCAF9ED-07DC-4A11-8D7F-57B35C25682E}</a:tableStyleId>
              </a:tblPr>
              <a:tblGrid>
                <a:gridCol w="2121408">
                  <a:extLst>
                    <a:ext uri="{9D8B030D-6E8A-4147-A177-3AD203B41FA5}">
                      <a16:colId xmlns:a16="http://schemas.microsoft.com/office/drawing/2014/main" val="20000"/>
                    </a:ext>
                  </a:extLst>
                </a:gridCol>
                <a:gridCol w="3469060">
                  <a:extLst>
                    <a:ext uri="{9D8B030D-6E8A-4147-A177-3AD203B41FA5}">
                      <a16:colId xmlns:a16="http://schemas.microsoft.com/office/drawing/2014/main" val="20001"/>
                    </a:ext>
                  </a:extLst>
                </a:gridCol>
                <a:gridCol w="2054719">
                  <a:extLst>
                    <a:ext uri="{9D8B030D-6E8A-4147-A177-3AD203B41FA5}">
                      <a16:colId xmlns:a16="http://schemas.microsoft.com/office/drawing/2014/main" val="20002"/>
                    </a:ext>
                  </a:extLst>
                </a:gridCol>
                <a:gridCol w="3246587">
                  <a:extLst>
                    <a:ext uri="{9D8B030D-6E8A-4147-A177-3AD203B41FA5}">
                      <a16:colId xmlns:a16="http://schemas.microsoft.com/office/drawing/2014/main" val="20003"/>
                    </a:ext>
                  </a:extLst>
                </a:gridCol>
              </a:tblGrid>
              <a:tr h="457200">
                <a:tc>
                  <a:txBody>
                    <a:bodyPr/>
                    <a:lstStyle/>
                    <a:p>
                      <a:r>
                        <a:rPr kumimoji="1" lang="ja-JP" altLang="en-US" sz="2400" dirty="0"/>
                        <a:t>方式</a:t>
                      </a:r>
                    </a:p>
                  </a:txBody>
                  <a:tcPr/>
                </a:tc>
                <a:tc>
                  <a:txBody>
                    <a:bodyPr/>
                    <a:lstStyle/>
                    <a:p>
                      <a:r>
                        <a:rPr kumimoji="1" lang="ja-JP" altLang="en-US" sz="2400" dirty="0"/>
                        <a:t>特徴</a:t>
                      </a:r>
                    </a:p>
                  </a:txBody>
                  <a:tcPr/>
                </a:tc>
                <a:tc>
                  <a:txBody>
                    <a:bodyPr/>
                    <a:lstStyle/>
                    <a:p>
                      <a:r>
                        <a:rPr kumimoji="1" lang="ja-JP" altLang="en-US" sz="2400" dirty="0"/>
                        <a:t>バイザー</a:t>
                      </a:r>
                    </a:p>
                  </a:txBody>
                  <a:tcPr/>
                </a:tc>
                <a:tc>
                  <a:txBody>
                    <a:bodyPr/>
                    <a:lstStyle/>
                    <a:p>
                      <a:r>
                        <a:rPr kumimoji="1" lang="ja-JP" altLang="en-US" sz="2400" dirty="0"/>
                        <a:t>バイジー</a:t>
                      </a:r>
                    </a:p>
                  </a:txBody>
                  <a:tcPr/>
                </a:tc>
                <a:extLst>
                  <a:ext uri="{0D108BD9-81ED-4DB2-BD59-A6C34878D82A}">
                    <a16:rowId xmlns:a16="http://schemas.microsoft.com/office/drawing/2014/main" val="10000"/>
                  </a:ext>
                </a:extLst>
              </a:tr>
              <a:tr h="1188720">
                <a:tc>
                  <a:txBody>
                    <a:bodyPr/>
                    <a:lstStyle/>
                    <a:p>
                      <a:r>
                        <a:rPr kumimoji="1" lang="ja-JP" altLang="en-US" sz="2800" dirty="0">
                          <a:latin typeface="HGP創英角ｺﾞｼｯｸUB" panose="020B0900000000000000" pitchFamily="50" charset="-128"/>
                          <a:ea typeface="HGP創英角ｺﾞｼｯｸUB" panose="020B0900000000000000" pitchFamily="50" charset="-128"/>
                        </a:rPr>
                        <a:t>事例検討会型</a:t>
                      </a:r>
                    </a:p>
                  </a:txBody>
                  <a:tcPr/>
                </a:tc>
                <a:tc>
                  <a:txBody>
                    <a:bodyPr/>
                    <a:lstStyle/>
                    <a:p>
                      <a:r>
                        <a:rPr kumimoji="1" lang="ja-JP" altLang="en-US" sz="2400" dirty="0"/>
                        <a:t>大人数でも可能</a:t>
                      </a:r>
                      <a:endParaRPr kumimoji="1" lang="en-US" altLang="ja-JP" sz="2400" dirty="0"/>
                    </a:p>
                    <a:p>
                      <a:r>
                        <a:rPr kumimoji="1" lang="en-US" altLang="ja-JP" sz="2400" dirty="0"/>
                        <a:t>1</a:t>
                      </a:r>
                      <a:r>
                        <a:rPr kumimoji="1" lang="ja-JP" altLang="en-US" sz="2400" dirty="0"/>
                        <a:t>時間半～</a:t>
                      </a:r>
                      <a:r>
                        <a:rPr kumimoji="1" lang="en-US" altLang="ja-JP" sz="2400" dirty="0"/>
                        <a:t>2</a:t>
                      </a:r>
                      <a:r>
                        <a:rPr kumimoji="1" lang="ja-JP" altLang="en-US" sz="2400" dirty="0"/>
                        <a:t>時間半</a:t>
                      </a:r>
                      <a:endParaRPr kumimoji="1" lang="en-US" altLang="ja-JP" sz="2400" dirty="0"/>
                    </a:p>
                    <a:p>
                      <a:r>
                        <a:rPr kumimoji="1" lang="ja-JP" altLang="en-US" sz="2400" dirty="0">
                          <a:solidFill>
                            <a:srgbClr val="FF0000"/>
                          </a:solidFill>
                          <a:latin typeface="+mn-ea"/>
                          <a:ea typeface="+mn-ea"/>
                        </a:rPr>
                        <a:t>困難事例の解決</a:t>
                      </a:r>
                    </a:p>
                  </a:txBody>
                  <a:tcPr/>
                </a:tc>
                <a:tc>
                  <a:txBody>
                    <a:bodyPr/>
                    <a:lstStyle/>
                    <a:p>
                      <a:r>
                        <a:rPr kumimoji="1" lang="ja-JP" altLang="en-US" sz="2400" dirty="0"/>
                        <a:t>専門性により左右</a:t>
                      </a:r>
                    </a:p>
                  </a:txBody>
                  <a:tcPr/>
                </a:tc>
                <a:tc>
                  <a:txBody>
                    <a:bodyPr/>
                    <a:lstStyle/>
                    <a:p>
                      <a:r>
                        <a:rPr kumimoji="1" lang="ja-JP" altLang="en-US" sz="2400" dirty="0"/>
                        <a:t>他職も参加可能</a:t>
                      </a:r>
                      <a:endParaRPr kumimoji="1" lang="en-US" altLang="ja-JP" sz="2400" dirty="0"/>
                    </a:p>
                    <a:p>
                      <a:r>
                        <a:rPr kumimoji="1" lang="ja-JP" altLang="en-US" sz="2400" u="sng" dirty="0">
                          <a:solidFill>
                            <a:srgbClr val="0000FF"/>
                          </a:solidFill>
                        </a:rPr>
                        <a:t>事例提供者が鍵</a:t>
                      </a:r>
                    </a:p>
                  </a:txBody>
                  <a:tcPr/>
                </a:tc>
                <a:extLst>
                  <a:ext uri="{0D108BD9-81ED-4DB2-BD59-A6C34878D82A}">
                    <a16:rowId xmlns:a16="http://schemas.microsoft.com/office/drawing/2014/main" val="10001"/>
                  </a:ext>
                </a:extLst>
              </a:tr>
              <a:tr h="1188720">
                <a:tc>
                  <a:txBody>
                    <a:bodyPr/>
                    <a:lstStyle/>
                    <a:p>
                      <a:r>
                        <a:rPr kumimoji="1" lang="ja-JP" altLang="en-US" sz="2800" dirty="0">
                          <a:latin typeface="HGP創英角ｺﾞｼｯｸUB" panose="020B0900000000000000" pitchFamily="50" charset="-128"/>
                          <a:ea typeface="HGP創英角ｺﾞｼｯｸUB" panose="020B0900000000000000" pitchFamily="50" charset="-128"/>
                        </a:rPr>
                        <a:t>振り返り参加型</a:t>
                      </a:r>
                    </a:p>
                  </a:txBody>
                  <a:tcPr/>
                </a:tc>
                <a:tc>
                  <a:txBody>
                    <a:bodyPr/>
                    <a:lstStyle/>
                    <a:p>
                      <a:r>
                        <a:rPr kumimoji="1" lang="en-US" altLang="ja-JP" sz="2400" dirty="0"/>
                        <a:t>10</a:t>
                      </a:r>
                      <a:r>
                        <a:rPr kumimoji="1" lang="ja-JP" altLang="en-US" sz="2400" dirty="0"/>
                        <a:t>人以下が適当</a:t>
                      </a:r>
                      <a:endParaRPr kumimoji="1" lang="en-US" altLang="ja-JP" sz="2400" dirty="0"/>
                    </a:p>
                    <a:p>
                      <a:r>
                        <a:rPr kumimoji="1" lang="en-US" altLang="ja-JP" sz="2400" dirty="0"/>
                        <a:t>1</a:t>
                      </a:r>
                      <a:r>
                        <a:rPr kumimoji="1" lang="ja-JP" altLang="en-US" sz="2400" dirty="0"/>
                        <a:t>時間程度</a:t>
                      </a:r>
                      <a:endParaRPr kumimoji="1" lang="en-US" altLang="ja-JP" sz="2400" dirty="0"/>
                    </a:p>
                    <a:p>
                      <a:r>
                        <a:rPr kumimoji="1" lang="ja-JP" altLang="en-US" sz="2400" dirty="0">
                          <a:solidFill>
                            <a:srgbClr val="FF0000"/>
                          </a:solidFill>
                          <a:latin typeface="+mj-ea"/>
                          <a:ea typeface="+mj-ea"/>
                        </a:rPr>
                        <a:t>技術と理念の向上</a:t>
                      </a:r>
                    </a:p>
                  </a:txBody>
                  <a:tcPr/>
                </a:tc>
                <a:tc>
                  <a:txBody>
                    <a:bodyPr/>
                    <a:lstStyle/>
                    <a:p>
                      <a:r>
                        <a:rPr kumimoji="1" lang="ja-JP" altLang="en-US" sz="2400" dirty="0"/>
                        <a:t>専門性はほどほど</a:t>
                      </a:r>
                    </a:p>
                  </a:txBody>
                  <a:tcPr/>
                </a:tc>
                <a:tc>
                  <a:txBody>
                    <a:bodyPr/>
                    <a:lstStyle/>
                    <a:p>
                      <a:r>
                        <a:rPr kumimoji="1" lang="ja-JP" altLang="en-US" sz="2400" dirty="0"/>
                        <a:t>同じ職場が適当</a:t>
                      </a:r>
                      <a:endParaRPr kumimoji="1" lang="en-US" altLang="ja-JP" sz="2400" dirty="0"/>
                    </a:p>
                    <a:p>
                      <a:r>
                        <a:rPr kumimoji="1" lang="ja-JP" altLang="en-US" sz="2400" u="sng" dirty="0">
                          <a:solidFill>
                            <a:srgbClr val="0000FF"/>
                          </a:solidFill>
                        </a:rPr>
                        <a:t>過去事例に限る</a:t>
                      </a:r>
                    </a:p>
                  </a:txBody>
                  <a:tcPr/>
                </a:tc>
                <a:extLst>
                  <a:ext uri="{0D108BD9-81ED-4DB2-BD59-A6C34878D82A}">
                    <a16:rowId xmlns:a16="http://schemas.microsoft.com/office/drawing/2014/main" val="10002"/>
                  </a:ext>
                </a:extLst>
              </a:tr>
              <a:tr h="1188720">
                <a:tc>
                  <a:txBody>
                    <a:bodyPr/>
                    <a:lstStyle/>
                    <a:p>
                      <a:r>
                        <a:rPr kumimoji="1" lang="ja-JP" altLang="en-US" sz="2800" dirty="0">
                          <a:latin typeface="HGP創英角ｺﾞｼｯｸUB" panose="020B0900000000000000" pitchFamily="50" charset="-128"/>
                          <a:ea typeface="HGP創英角ｺﾞｼｯｸUB" panose="020B0900000000000000" pitchFamily="50" charset="-128"/>
                        </a:rPr>
                        <a:t>課題焦点型</a:t>
                      </a:r>
                    </a:p>
                  </a:txBody>
                  <a:tcPr/>
                </a:tc>
                <a:tc>
                  <a:txBody>
                    <a:bodyPr/>
                    <a:lstStyle/>
                    <a:p>
                      <a:r>
                        <a:rPr kumimoji="1" lang="en-US" altLang="ja-JP" sz="2400" dirty="0"/>
                        <a:t>3</a:t>
                      </a:r>
                      <a:r>
                        <a:rPr kumimoji="1" lang="ja-JP" altLang="en-US" sz="2400" dirty="0"/>
                        <a:t>人で実施</a:t>
                      </a:r>
                      <a:endParaRPr kumimoji="1" lang="en-US" altLang="ja-JP" sz="2400" dirty="0"/>
                    </a:p>
                    <a:p>
                      <a:r>
                        <a:rPr kumimoji="1" lang="ja-JP" altLang="en-US" sz="2400" dirty="0"/>
                        <a:t>一人</a:t>
                      </a:r>
                      <a:r>
                        <a:rPr kumimoji="1" lang="en-US" altLang="ja-JP" sz="2400" dirty="0"/>
                        <a:t>20~30</a:t>
                      </a:r>
                      <a:r>
                        <a:rPr kumimoji="1" lang="ja-JP" altLang="en-US" sz="2400" dirty="0"/>
                        <a:t>分</a:t>
                      </a:r>
                      <a:endParaRPr kumimoji="1" lang="en-US" altLang="ja-JP" sz="2400" dirty="0"/>
                    </a:p>
                    <a:p>
                      <a:r>
                        <a:rPr kumimoji="1" lang="ja-JP" altLang="en-US" sz="2400" dirty="0">
                          <a:solidFill>
                            <a:srgbClr val="FF0000"/>
                          </a:solidFill>
                        </a:rPr>
                        <a:t>支持と視野の拡大</a:t>
                      </a:r>
                    </a:p>
                  </a:txBody>
                  <a:tcPr/>
                </a:tc>
                <a:tc>
                  <a:txBody>
                    <a:bodyPr/>
                    <a:lstStyle/>
                    <a:p>
                      <a:r>
                        <a:rPr kumimoji="1" lang="ja-JP" altLang="en-US" sz="2400" dirty="0"/>
                        <a:t>専門性は不要</a:t>
                      </a:r>
                    </a:p>
                  </a:txBody>
                  <a:tcPr/>
                </a:tc>
                <a:tc>
                  <a:txBody>
                    <a:bodyPr/>
                    <a:lstStyle/>
                    <a:p>
                      <a:r>
                        <a:rPr kumimoji="1" lang="ja-JP" altLang="en-US" sz="2400" dirty="0"/>
                        <a:t>普段の仲間</a:t>
                      </a:r>
                      <a:endParaRPr kumimoji="1" lang="en-US" altLang="ja-JP" sz="2400" dirty="0"/>
                    </a:p>
                    <a:p>
                      <a:r>
                        <a:rPr kumimoji="1" lang="ja-JP" altLang="en-US" sz="2400" u="sng" dirty="0">
                          <a:solidFill>
                            <a:srgbClr val="0000FF"/>
                          </a:solidFill>
                        </a:rPr>
                        <a:t>事例は使わない</a:t>
                      </a:r>
                    </a:p>
                  </a:txBody>
                  <a:tcPr/>
                </a:tc>
                <a:extLst>
                  <a:ext uri="{0D108BD9-81ED-4DB2-BD59-A6C34878D82A}">
                    <a16:rowId xmlns:a16="http://schemas.microsoft.com/office/drawing/2014/main" val="10003"/>
                  </a:ext>
                </a:extLst>
              </a:tr>
            </a:tbl>
          </a:graphicData>
        </a:graphic>
      </p:graphicFrame>
      <p:sp>
        <p:nvSpPr>
          <p:cNvPr id="6" name="Text Box 15"/>
          <p:cNvSpPr txBox="1">
            <a:spLocks noChangeArrowheads="1"/>
          </p:cNvSpPr>
          <p:nvPr/>
        </p:nvSpPr>
        <p:spPr bwMode="auto">
          <a:xfrm>
            <a:off x="1140595" y="6581002"/>
            <a:ext cx="3952959"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令和元年度主任相談支援専門員養成研修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93023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1B3CB8D4-2077-48CF-8561-1A87E05E8AD6}"/>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46</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5122" name="Rectangle 2"/>
          <p:cNvSpPr>
            <a:spLocks noGrp="1" noChangeArrowheads="1"/>
          </p:cNvSpPr>
          <p:nvPr>
            <p:ph type="title" idx="4294967295"/>
          </p:nvPr>
        </p:nvSpPr>
        <p:spPr>
          <a:xfrm>
            <a:off x="1143000" y="2636839"/>
            <a:ext cx="8496300" cy="936625"/>
          </a:xfrm>
        </p:spPr>
        <p:txBody>
          <a:bodyPr>
            <a:normAutofit fontScale="90000"/>
          </a:bodyPr>
          <a:lstStyle/>
          <a:p>
            <a:pPr algn="ctr" eaLnBrk="1" hangingPunct="1"/>
            <a:r>
              <a:rPr lang="ja-JP" altLang="en-US" sz="3600" dirty="0">
                <a:latin typeface="UD デジタル 教科書体 NK-B" panose="02020700000000000000" pitchFamily="18" charset="-128"/>
                <a:ea typeface="UD デジタル 教科書体 NK-B" panose="02020700000000000000" pitchFamily="18" charset="-128"/>
              </a:rPr>
              <a:t>事例を用いたスーパービジョンの</a:t>
            </a:r>
            <a:br>
              <a:rPr lang="en-US" altLang="ja-JP" sz="3600" dirty="0">
                <a:latin typeface="UD デジタル 教科書体 NK-B" panose="02020700000000000000" pitchFamily="18" charset="-128"/>
                <a:ea typeface="UD デジタル 教科書体 NK-B" panose="02020700000000000000" pitchFamily="18" charset="-128"/>
              </a:rPr>
            </a:br>
            <a:r>
              <a:rPr lang="ja-JP" altLang="en-US" sz="3600" dirty="0">
                <a:latin typeface="UD デジタル 教科書体 NK-B" panose="02020700000000000000" pitchFamily="18" charset="-128"/>
                <a:ea typeface="UD デジタル 教科書体 NK-B" panose="02020700000000000000" pitchFamily="18" charset="-128"/>
              </a:rPr>
              <a:t>活かし方</a:t>
            </a:r>
            <a:br>
              <a:rPr lang="en-US" altLang="ja-JP" sz="3600" dirty="0">
                <a:latin typeface="UD デジタル 教科書体 NK-B" panose="02020700000000000000" pitchFamily="18" charset="-128"/>
                <a:ea typeface="UD デジタル 教科書体 NK-B" panose="02020700000000000000" pitchFamily="18" charset="-128"/>
              </a:rPr>
            </a:br>
            <a:br>
              <a:rPr lang="en-US" altLang="ja-JP" sz="3600" dirty="0">
                <a:latin typeface="UD デジタル 教科書体 NK-B" panose="02020700000000000000" pitchFamily="18" charset="-128"/>
                <a:ea typeface="UD デジタル 教科書体 NK-B" panose="02020700000000000000" pitchFamily="18" charset="-128"/>
              </a:rPr>
            </a:b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事例の解決と</a:t>
            </a:r>
            <a:r>
              <a:rPr lang="en-US" altLang="ja-JP" sz="2800" dirty="0" err="1">
                <a:solidFill>
                  <a:srgbClr val="0000FF"/>
                </a:solidFill>
                <a:latin typeface="UD デジタル 教科書体 NK-B" panose="02020700000000000000" pitchFamily="18" charset="-128"/>
                <a:ea typeface="UD デジタル 教科書体 NK-B" panose="02020700000000000000" pitchFamily="18" charset="-128"/>
              </a:rPr>
              <a:t>Sve</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（バイジー）の課題の解決を</a:t>
            </a:r>
            <a:br>
              <a:rPr lang="en-US" altLang="ja-JP" sz="2800" dirty="0">
                <a:solidFill>
                  <a:srgbClr val="0000FF"/>
                </a:solidFill>
                <a:latin typeface="UD デジタル 教科書体 NK-B" panose="02020700000000000000" pitchFamily="18" charset="-128"/>
                <a:ea typeface="UD デジタル 教科書体 NK-B" panose="02020700000000000000" pitchFamily="18" charset="-128"/>
              </a:rPr>
            </a:b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並行して合理的にすすめること</a:t>
            </a:r>
          </a:p>
        </p:txBody>
      </p:sp>
      <p:sp>
        <p:nvSpPr>
          <p:cNvPr id="4" name="Text Box 15"/>
          <p:cNvSpPr txBox="1">
            <a:spLocks noChangeArrowheads="1"/>
          </p:cNvSpPr>
          <p:nvPr/>
        </p:nvSpPr>
        <p:spPr bwMode="auto">
          <a:xfrm>
            <a:off x="1199456" y="6581002"/>
            <a:ext cx="3600400"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令和元年度主任相談支援専門員養成研修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70407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00FF925-B3EE-4248-916D-227B4C36E3EA}"/>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47</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20482" name="Rectangle 1026"/>
          <p:cNvSpPr>
            <a:spLocks noGrp="1" noChangeArrowheads="1"/>
          </p:cNvSpPr>
          <p:nvPr>
            <p:ph type="title" idx="4294967295"/>
          </p:nvPr>
        </p:nvSpPr>
        <p:spPr>
          <a:xfrm>
            <a:off x="1523752" y="403481"/>
            <a:ext cx="8280400" cy="706437"/>
          </a:xfrm>
        </p:spPr>
        <p:txBody>
          <a:bodyPr/>
          <a:lstStyle/>
          <a:p>
            <a:r>
              <a:rPr lang="ja-JP" altLang="en-US" sz="3600" dirty="0">
                <a:solidFill>
                  <a:srgbClr val="CC0000"/>
                </a:solidFill>
                <a:latin typeface="UD デジタル 教科書体 NK-B" panose="02020700000000000000" pitchFamily="18" charset="-128"/>
                <a:ea typeface="UD デジタル 教科書体 NK-B" panose="02020700000000000000" pitchFamily="18" charset="-128"/>
              </a:rPr>
              <a:t>事例を用いた検討の意義</a:t>
            </a:r>
          </a:p>
        </p:txBody>
      </p:sp>
      <p:sp>
        <p:nvSpPr>
          <p:cNvPr id="20484" name="Rectangle 1028"/>
          <p:cNvSpPr>
            <a:spLocks noChangeArrowheads="1"/>
          </p:cNvSpPr>
          <p:nvPr/>
        </p:nvSpPr>
        <p:spPr bwMode="auto">
          <a:xfrm>
            <a:off x="2063627" y="1287062"/>
            <a:ext cx="7344223" cy="415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4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１　事例を深める</a:t>
            </a:r>
          </a:p>
          <a:p>
            <a:pPr eaLnBrk="1" hangingPunct="1">
              <a:lnSpc>
                <a:spcPct val="14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２　実践を追体験する</a:t>
            </a:r>
          </a:p>
          <a:p>
            <a:pPr eaLnBrk="1" hangingPunct="1">
              <a:lnSpc>
                <a:spcPct val="14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３　援助を向上させる</a:t>
            </a:r>
          </a:p>
          <a:p>
            <a:pPr eaLnBrk="1" hangingPunct="1">
              <a:lnSpc>
                <a:spcPct val="14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４　援助の原則を引き出す</a:t>
            </a:r>
          </a:p>
          <a:p>
            <a:pPr eaLnBrk="1" hangingPunct="1">
              <a:lnSpc>
                <a:spcPct val="14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５　実践を評価する</a:t>
            </a:r>
          </a:p>
          <a:p>
            <a:pPr eaLnBrk="1" hangingPunct="1">
              <a:lnSpc>
                <a:spcPct val="14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６　連携のための援助観や援助方針を形成する</a:t>
            </a:r>
          </a:p>
          <a:p>
            <a:pPr eaLnBrk="1" hangingPunct="1">
              <a:lnSpc>
                <a:spcPct val="14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７　援助者を育てる</a:t>
            </a:r>
          </a:p>
          <a:p>
            <a:pPr eaLnBrk="1" hangingPunct="1">
              <a:lnSpc>
                <a:spcPct val="14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８　組織を育てる</a:t>
            </a:r>
          </a:p>
        </p:txBody>
      </p:sp>
      <p:sp>
        <p:nvSpPr>
          <p:cNvPr id="20485" name="Text Box 15"/>
          <p:cNvSpPr txBox="1">
            <a:spLocks noChangeArrowheads="1"/>
          </p:cNvSpPr>
          <p:nvPr/>
        </p:nvSpPr>
        <p:spPr bwMode="auto">
          <a:xfrm>
            <a:off x="5663952" y="5793525"/>
            <a:ext cx="44644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岩間伸之「援助を深める事例研究の方法（第</a:t>
            </a:r>
            <a:r>
              <a:rPr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2</a:t>
            </a:r>
            <a:r>
              <a:rPr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版）」</a:t>
            </a:r>
            <a:r>
              <a:rPr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2005</a:t>
            </a:r>
          </a:p>
        </p:txBody>
      </p:sp>
      <p:sp>
        <p:nvSpPr>
          <p:cNvPr id="2" name="Text Box 15">
            <a:extLst>
              <a:ext uri="{FF2B5EF4-FFF2-40B4-BE49-F238E27FC236}">
                <a16:creationId xmlns:a16="http://schemas.microsoft.com/office/drawing/2014/main" id="{BAB109D7-EC60-ED08-4F46-A7EC44EBB6EA}"/>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_s1030"/>
          <p:cNvSpPr>
            <a:spLocks noChangeArrowheads="1" noTextEdit="1"/>
          </p:cNvSpPr>
          <p:nvPr/>
        </p:nvSpPr>
        <p:spPr bwMode="auto">
          <a:xfrm rot="1219814" flipH="1">
            <a:off x="5613151" y="1308308"/>
            <a:ext cx="1688000" cy="12508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9 h 21600"/>
              <a:gd name="T20" fmla="*/ 18433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FF9933"/>
          </a:solidFill>
          <a:ln w="6350">
            <a:solidFill>
              <a:srgbClr val="FF9933"/>
            </a:solidFill>
            <a:miter lim="800000"/>
            <a:headEnd/>
            <a:tailEnd/>
          </a:ln>
          <a:effectLst>
            <a:outerShdw dist="71842" dir="2700000" algn="ctr" rotWithShape="0">
              <a:schemeClr val="bg2">
                <a:alpha val="50000"/>
              </a:schemeClr>
            </a:outerShdw>
          </a:effectLst>
        </p:spPr>
        <p:txBody>
          <a:bodyPr lIns="0" tIns="0" rIns="0" bIns="0" anchor="ctr"/>
          <a:lstStyle/>
          <a:p>
            <a:endParaRPr lang="ja-JP" altLang="en-US"/>
          </a:p>
        </p:txBody>
      </p:sp>
      <p:pic>
        <p:nvPicPr>
          <p:cNvPr id="23564" name="Picture 12" descr="C:\Users\sima\AppData\Local\Microsoft\Windows\Temporary Internet Files\Content.IE5\4VCV9J5M\sgi01a2013092214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3" y="1806278"/>
            <a:ext cx="1668411" cy="1387512"/>
          </a:xfrm>
          <a:prstGeom prst="rect">
            <a:avLst/>
          </a:prstGeom>
          <a:noFill/>
          <a:extLst>
            <a:ext uri="{909E8E84-426E-40DD-AFC4-6F175D3DCCD1}">
              <a14:hiddenFill xmlns:a14="http://schemas.microsoft.com/office/drawing/2010/main">
                <a:solidFill>
                  <a:srgbClr val="FFFFFF"/>
                </a:solidFill>
              </a14:hiddenFill>
            </a:ext>
          </a:extLst>
        </p:spPr>
      </p:pic>
      <p:sp>
        <p:nvSpPr>
          <p:cNvPr id="14" name="スライド番号プレースホルダー 13">
            <a:extLst>
              <a:ext uri="{FF2B5EF4-FFF2-40B4-BE49-F238E27FC236}">
                <a16:creationId xmlns:a16="http://schemas.microsoft.com/office/drawing/2014/main" id="{76546CEE-70E7-4B9D-8001-116ABCFDC969}"/>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48</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15362" name="Rectangle 2"/>
          <p:cNvSpPr>
            <a:spLocks noGrp="1" noChangeArrowheads="1"/>
          </p:cNvSpPr>
          <p:nvPr>
            <p:ph type="title" idx="4294967295"/>
          </p:nvPr>
        </p:nvSpPr>
        <p:spPr>
          <a:xfrm>
            <a:off x="1660538" y="193351"/>
            <a:ext cx="8496300" cy="649287"/>
          </a:xfrm>
        </p:spPr>
        <p:txBody>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事例を用いた検討型とは</a:t>
            </a:r>
          </a:p>
        </p:txBody>
      </p:sp>
      <p:pic>
        <p:nvPicPr>
          <p:cNvPr id="5" name="Picture 25" descr="presen02_cl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793151" y="3555054"/>
            <a:ext cx="898597" cy="18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resen02_cl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3879" y="2164538"/>
            <a:ext cx="805712" cy="187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presen02_cl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775458" y="2279748"/>
            <a:ext cx="522586" cy="171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7248129" y="1610584"/>
            <a:ext cx="3419872" cy="923330"/>
          </a:xfrm>
          <a:prstGeom prst="rect">
            <a:avLst/>
          </a:prstGeom>
        </p:spPr>
        <p:txBody>
          <a:bodyPr wrap="square">
            <a:spAutoFit/>
          </a:bodyPr>
          <a:lstStyle/>
          <a:p>
            <a:pPr lvl="0"/>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①　</a:t>
            </a:r>
            <a:r>
              <a:rPr lang="en-US" altLang="ja-JP" dirty="0" err="1">
                <a:solidFill>
                  <a:srgbClr val="000000"/>
                </a:solidFill>
                <a:latin typeface="UD デジタル 教科書体 NK-B" panose="02020700000000000000" pitchFamily="18" charset="-128"/>
                <a:ea typeface="UD デジタル 教科書体 NK-B" panose="02020700000000000000" pitchFamily="18" charset="-128"/>
              </a:rPr>
              <a:t>Sve</a:t>
            </a:r>
            <a:r>
              <a:rPr lang="ja-JP" altLang="en-US" sz="1200" dirty="0">
                <a:solidFill>
                  <a:srgbClr val="000000"/>
                </a:solidFill>
                <a:latin typeface="UD デジタル 教科書体 NK-B" panose="02020700000000000000" pitchFamily="18" charset="-128"/>
                <a:ea typeface="UD デジタル 教科書体 NK-B" panose="02020700000000000000" pitchFamily="18" charset="-128"/>
              </a:rPr>
              <a:t>（バイジー）</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が事例を説明する</a:t>
            </a:r>
            <a:endParaRPr lang="en-US" altLang="ja-JP" dirty="0">
              <a:solidFill>
                <a:srgbClr val="000000"/>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☆本人のイメージが湧くように</a:t>
            </a:r>
          </a:p>
        </p:txBody>
      </p:sp>
      <p:sp>
        <p:nvSpPr>
          <p:cNvPr id="3" name="正方形/長方形 2"/>
          <p:cNvSpPr/>
          <p:nvPr/>
        </p:nvSpPr>
        <p:spPr>
          <a:xfrm>
            <a:off x="1703512" y="1014881"/>
            <a:ext cx="4675898" cy="1200329"/>
          </a:xfrm>
          <a:prstGeom prst="rect">
            <a:avLst/>
          </a:prstGeom>
        </p:spPr>
        <p:txBody>
          <a:bodyPr wrap="square">
            <a:spAutoFit/>
          </a:bodyPr>
          <a:lstStyle/>
          <a:p>
            <a:pPr lvl="0"/>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②　</a:t>
            </a:r>
            <a:r>
              <a:rPr lang="en-US" altLang="ja-JP" dirty="0" err="1">
                <a:solidFill>
                  <a:srgbClr val="000000"/>
                </a:solidFill>
                <a:latin typeface="UD デジタル 教科書体 NK-B" panose="02020700000000000000" pitchFamily="18" charset="-128"/>
                <a:ea typeface="UD デジタル 教科書体 NK-B" panose="02020700000000000000" pitchFamily="18" charset="-128"/>
              </a:rPr>
              <a:t>Svr</a:t>
            </a:r>
            <a:r>
              <a:rPr lang="ja-JP" altLang="en-US" sz="1200" dirty="0">
                <a:solidFill>
                  <a:srgbClr val="000000"/>
                </a:solidFill>
                <a:latin typeface="UD デジタル 教科書体 NK-B" panose="02020700000000000000" pitchFamily="18" charset="-128"/>
                <a:ea typeface="UD デジタル 教科書体 NK-B" panose="02020700000000000000" pitchFamily="18" charset="-128"/>
              </a:rPr>
              <a:t>（バイザー）</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がボードに事例を展開する</a:t>
            </a:r>
            <a:endParaRPr lang="en-US" altLang="ja-JP" dirty="0">
              <a:solidFill>
                <a:srgbClr val="000000"/>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a:t>
            </a:r>
            <a:r>
              <a:rPr lang="en-US" altLang="ja-JP" dirty="0">
                <a:solidFill>
                  <a:srgbClr val="0000FF"/>
                </a:solidFill>
                <a:latin typeface="UD デジタル 教科書体 NK-B" panose="02020700000000000000" pitchFamily="18" charset="-128"/>
                <a:ea typeface="UD デジタル 教科書体 NK-B" panose="02020700000000000000" pitchFamily="18" charset="-128"/>
              </a:rPr>
              <a:t>FG</a:t>
            </a:r>
            <a:r>
              <a:rPr lang="ja-JP" altLang="en-US" sz="1200" dirty="0">
                <a:solidFill>
                  <a:srgbClr val="0000FF"/>
                </a:solidFill>
                <a:latin typeface="UD デジタル 教科書体 NK-B" panose="02020700000000000000" pitchFamily="18" charset="-128"/>
                <a:ea typeface="UD デジタル 教科書体 NK-B" panose="02020700000000000000" pitchFamily="18" charset="-128"/>
              </a:rPr>
              <a:t>（ファシリテーショングラフィックス）</a:t>
            </a:r>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により聞き漏れのないように</a:t>
            </a:r>
            <a:r>
              <a:rPr lang="en-US" altLang="ja-JP" dirty="0" err="1">
                <a:solidFill>
                  <a:srgbClr val="0000FF"/>
                </a:solidFill>
                <a:latin typeface="UD デジタル 教科書体 NK-B" panose="02020700000000000000" pitchFamily="18" charset="-128"/>
                <a:ea typeface="UD デジタル 教科書体 NK-B" panose="02020700000000000000" pitchFamily="18" charset="-128"/>
              </a:rPr>
              <a:t>Sve</a:t>
            </a:r>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に具体的な確認を行いながら</a:t>
            </a:r>
          </a:p>
        </p:txBody>
      </p:sp>
      <p:sp>
        <p:nvSpPr>
          <p:cNvPr id="8" name="正方形/長方形 7"/>
          <p:cNvSpPr/>
          <p:nvPr/>
        </p:nvSpPr>
        <p:spPr>
          <a:xfrm>
            <a:off x="2239231" y="4252758"/>
            <a:ext cx="3856769" cy="1200329"/>
          </a:xfrm>
          <a:prstGeom prst="rect">
            <a:avLst/>
          </a:prstGeom>
        </p:spPr>
        <p:txBody>
          <a:bodyPr wrap="square">
            <a:spAutoFit/>
          </a:bodyPr>
          <a:lstStyle/>
          <a:p>
            <a:pPr lvl="0"/>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⑤　参加者の質問や</a:t>
            </a:r>
            <a:r>
              <a:rPr lang="en-US" altLang="ja-JP" dirty="0" err="1">
                <a:solidFill>
                  <a:srgbClr val="000000"/>
                </a:solidFill>
                <a:latin typeface="UD デジタル 教科書体 NK-B" panose="02020700000000000000" pitchFamily="18" charset="-128"/>
                <a:ea typeface="UD デジタル 教科書体 NK-B" panose="02020700000000000000" pitchFamily="18" charset="-128"/>
              </a:rPr>
              <a:t>Sve</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の回答に対して</a:t>
            </a:r>
            <a:r>
              <a:rPr lang="en-US" altLang="ja-JP" dirty="0" err="1">
                <a:solidFill>
                  <a:srgbClr val="000000"/>
                </a:solidFill>
                <a:latin typeface="UD デジタル 教科書体 NK-B" panose="02020700000000000000" pitchFamily="18" charset="-128"/>
                <a:ea typeface="UD デジタル 教科書体 NK-B" panose="02020700000000000000" pitchFamily="18" charset="-128"/>
              </a:rPr>
              <a:t>Svr</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から</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助言</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する</a:t>
            </a:r>
            <a:endParaRPr lang="en-US" altLang="ja-JP" dirty="0">
              <a:solidFill>
                <a:srgbClr val="000000"/>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☆類似の質問を促して掘り下げる</a:t>
            </a:r>
            <a:endParaRPr lang="en-US" altLang="ja-JP" dirty="0">
              <a:solidFill>
                <a:srgbClr val="0000FF"/>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☆板書から違和感を伝え意見を促す</a:t>
            </a:r>
          </a:p>
        </p:txBody>
      </p:sp>
      <p:sp>
        <p:nvSpPr>
          <p:cNvPr id="9" name="正方形/長方形 8"/>
          <p:cNvSpPr/>
          <p:nvPr/>
        </p:nvSpPr>
        <p:spPr>
          <a:xfrm>
            <a:off x="7344542" y="5022170"/>
            <a:ext cx="3323458" cy="923330"/>
          </a:xfrm>
          <a:prstGeom prst="rect">
            <a:avLst/>
          </a:prstGeom>
        </p:spPr>
        <p:txBody>
          <a:bodyPr wrap="square">
            <a:spAutoFit/>
          </a:bodyPr>
          <a:lstStyle/>
          <a:p>
            <a:pPr lvl="0"/>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⑦　</a:t>
            </a:r>
            <a:r>
              <a:rPr lang="en-US" altLang="ja-JP" dirty="0" err="1">
                <a:solidFill>
                  <a:srgbClr val="000000"/>
                </a:solidFill>
                <a:latin typeface="UD デジタル 教科書体 NK-B" panose="02020700000000000000" pitchFamily="18" charset="-128"/>
                <a:ea typeface="UD デジタル 教科書体 NK-B" panose="02020700000000000000" pitchFamily="18" charset="-128"/>
              </a:rPr>
              <a:t>Sve</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の感想で気づきの共有</a:t>
            </a:r>
            <a:endParaRPr lang="en-US" altLang="ja-JP" dirty="0">
              <a:solidFill>
                <a:srgbClr val="000000"/>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☆次回に繋げるよう参加者と</a:t>
            </a:r>
            <a:endParaRPr lang="en-US" altLang="ja-JP" dirty="0">
              <a:solidFill>
                <a:srgbClr val="0000FF"/>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の協働的な雰囲気を確認</a:t>
            </a: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0" name="正方形/長方形 9"/>
          <p:cNvSpPr/>
          <p:nvPr/>
        </p:nvSpPr>
        <p:spPr>
          <a:xfrm>
            <a:off x="3674023" y="5572353"/>
            <a:ext cx="4068743" cy="923330"/>
          </a:xfrm>
          <a:prstGeom prst="rect">
            <a:avLst/>
          </a:prstGeom>
        </p:spPr>
        <p:txBody>
          <a:bodyPr wrap="none">
            <a:spAutoFit/>
          </a:bodyPr>
          <a:lstStyle/>
          <a:p>
            <a:pPr lvl="0"/>
            <a:r>
              <a:rPr lang="ja-JP" altLang="en-US" dirty="0">
                <a:latin typeface="UD デジタル 教科書体 NK-B" panose="02020700000000000000" pitchFamily="18" charset="-128"/>
                <a:ea typeface="UD デジタル 教科書体 NK-B" panose="02020700000000000000" pitchFamily="18" charset="-128"/>
              </a:rPr>
              <a:t>⑥　参加者全員で解決策の提示</a:t>
            </a:r>
            <a:endParaRPr lang="en-US" altLang="ja-JP" dirty="0">
              <a:latin typeface="UD デジタル 教科書体 NK-B" panose="02020700000000000000" pitchFamily="18" charset="-128"/>
              <a:ea typeface="UD デジタル 教科書体 NK-B" panose="02020700000000000000" pitchFamily="18" charset="-128"/>
            </a:endParaRPr>
          </a:p>
          <a:p>
            <a:pPr lvl="0"/>
            <a:r>
              <a:rPr lang="ja-JP" altLang="en-US" dirty="0">
                <a:latin typeface="UD デジタル 教科書体 NK-B" panose="02020700000000000000" pitchFamily="18" charset="-128"/>
                <a:ea typeface="UD デジタル 教科書体 NK-B" panose="02020700000000000000" pitchFamily="18" charset="-128"/>
              </a:rPr>
              <a:t>　☆自由な発想であらゆる可能性を探る</a:t>
            </a:r>
            <a:endParaRPr lang="en-US" altLang="ja-JP" dirty="0">
              <a:latin typeface="UD デジタル 教科書体 NK-B" panose="02020700000000000000" pitchFamily="18" charset="-128"/>
              <a:ea typeface="UD デジタル 教科書体 NK-B" panose="02020700000000000000" pitchFamily="18" charset="-128"/>
            </a:endParaRPr>
          </a:p>
          <a:p>
            <a:pPr lvl="0"/>
            <a:r>
              <a:rPr lang="ja-JP" altLang="en-US" dirty="0">
                <a:latin typeface="UD デジタル 教科書体 NK-B" panose="02020700000000000000" pitchFamily="18" charset="-128"/>
                <a:ea typeface="UD デジタル 教科書体 NK-B" panose="02020700000000000000" pitchFamily="18" charset="-128"/>
              </a:rPr>
              <a:t>　☆他の参加者の発言に盛る</a:t>
            </a:r>
          </a:p>
        </p:txBody>
      </p:sp>
      <p:sp>
        <p:nvSpPr>
          <p:cNvPr id="4" name="正方形/長方形 3"/>
          <p:cNvSpPr/>
          <p:nvPr/>
        </p:nvSpPr>
        <p:spPr>
          <a:xfrm>
            <a:off x="4055167" y="2489596"/>
            <a:ext cx="4165777" cy="923330"/>
          </a:xfrm>
          <a:prstGeom prst="rect">
            <a:avLst/>
          </a:prstGeom>
        </p:spPr>
        <p:txBody>
          <a:bodyPr wrap="square">
            <a:spAutoFit/>
          </a:bodyPr>
          <a:lstStyle/>
          <a:p>
            <a:pPr lvl="0"/>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③　参加者が</a:t>
            </a:r>
            <a:r>
              <a:rPr lang="en-US" altLang="ja-JP" dirty="0" err="1">
                <a:solidFill>
                  <a:srgbClr val="000000"/>
                </a:solidFill>
                <a:latin typeface="UD デジタル 教科書体 NK-B" panose="02020700000000000000" pitchFamily="18" charset="-128"/>
                <a:ea typeface="UD デジタル 教科書体 NK-B" panose="02020700000000000000" pitchFamily="18" charset="-128"/>
              </a:rPr>
              <a:t>Sve</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に</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意図的な</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質問をする</a:t>
            </a:r>
            <a:endParaRPr lang="en-US" altLang="ja-JP" dirty="0">
              <a:solidFill>
                <a:srgbClr val="000000"/>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☆質問の意図を明確にしながら</a:t>
            </a:r>
            <a:endParaRPr lang="en-US" altLang="ja-JP" dirty="0">
              <a:solidFill>
                <a:srgbClr val="0000FF"/>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☆事柄の背景を探るように</a:t>
            </a:r>
          </a:p>
        </p:txBody>
      </p:sp>
      <p:sp>
        <p:nvSpPr>
          <p:cNvPr id="22" name="正方形/長方形 21"/>
          <p:cNvSpPr/>
          <p:nvPr/>
        </p:nvSpPr>
        <p:spPr>
          <a:xfrm>
            <a:off x="7368093" y="3967572"/>
            <a:ext cx="3241575" cy="923330"/>
          </a:xfrm>
          <a:prstGeom prst="rect">
            <a:avLst/>
          </a:prstGeom>
        </p:spPr>
        <p:txBody>
          <a:bodyPr wrap="square">
            <a:spAutoFit/>
          </a:bodyPr>
          <a:lstStyle/>
          <a:p>
            <a:pPr lvl="0"/>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④　参加者の質問に</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答える</a:t>
            </a:r>
            <a:endParaRPr lang="en-US" altLang="ja-JP" dirty="0">
              <a:solidFill>
                <a:srgbClr val="FF0000"/>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☆具体的場面を思い起こして</a:t>
            </a:r>
            <a:endParaRPr lang="en-US" altLang="ja-JP" dirty="0">
              <a:solidFill>
                <a:srgbClr val="0000FF"/>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☆不明な点は取り繕わず</a:t>
            </a:r>
          </a:p>
        </p:txBody>
      </p:sp>
      <p:grpSp>
        <p:nvGrpSpPr>
          <p:cNvPr id="13" name="グループ化 12"/>
          <p:cNvGrpSpPr/>
          <p:nvPr/>
        </p:nvGrpSpPr>
        <p:grpSpPr>
          <a:xfrm rot="1728539">
            <a:off x="5875445" y="3456261"/>
            <a:ext cx="537211" cy="854570"/>
            <a:chOff x="3383159" y="3060148"/>
            <a:chExt cx="722433" cy="1298575"/>
          </a:xfrm>
          <a:effectLst>
            <a:outerShdw blurRad="50800" dist="38100" algn="l" rotWithShape="0">
              <a:prstClr val="black">
                <a:alpha val="40000"/>
              </a:prstClr>
            </a:outerShdw>
          </a:effectLst>
        </p:grpSpPr>
        <p:sp>
          <p:nvSpPr>
            <p:cNvPr id="28" name="下矢印 27"/>
            <p:cNvSpPr/>
            <p:nvPr/>
          </p:nvSpPr>
          <p:spPr>
            <a:xfrm>
              <a:off x="3383159" y="3709436"/>
              <a:ext cx="722433" cy="649287"/>
            </a:xfrm>
            <a:prstGeom prst="downArrow">
              <a:avLst/>
            </a:prstGeom>
            <a:solidFill>
              <a:srgbClr val="FF9900"/>
            </a:solidFill>
            <a:ln w="25400" cap="flat" cmpd="sng" algn="ctr">
              <a:noFill/>
              <a:prstDash val="solid"/>
            </a:ln>
            <a:effectLst/>
          </p:spPr>
          <p:txBody>
            <a:bodyPr anchor="ctr"/>
            <a:lstStyle/>
            <a:p>
              <a:pPr algn="ctr" defTabSz="914395">
                <a:defRPr/>
              </a:pPr>
              <a:endParaRPr kumimoji="0" lang="ja-JP" altLang="en-US" kern="0">
                <a:solidFill>
                  <a:srgbClr val="FFFFFF"/>
                </a:solidFill>
                <a:latin typeface="UD デジタル 教科書体 NK-B" panose="02020700000000000000" pitchFamily="18" charset="-128"/>
                <a:ea typeface="UD デジタル 教科書体 NK-B" panose="02020700000000000000" pitchFamily="18" charset="-128"/>
              </a:endParaRPr>
            </a:p>
          </p:txBody>
        </p:sp>
        <p:sp>
          <p:nvSpPr>
            <p:cNvPr id="29" name="下矢印 28"/>
            <p:cNvSpPr/>
            <p:nvPr/>
          </p:nvSpPr>
          <p:spPr>
            <a:xfrm rot="10800000">
              <a:off x="3383159" y="3060148"/>
              <a:ext cx="722433" cy="649287"/>
            </a:xfrm>
            <a:prstGeom prst="downArrow">
              <a:avLst/>
            </a:prstGeom>
            <a:solidFill>
              <a:srgbClr val="FF9900"/>
            </a:solidFill>
            <a:ln w="25400" cap="flat" cmpd="sng" algn="ctr">
              <a:noFill/>
              <a:prstDash val="solid"/>
            </a:ln>
            <a:effectLst/>
          </p:spPr>
          <p:txBody>
            <a:bodyPr anchor="ctr"/>
            <a:lstStyle/>
            <a:p>
              <a:pPr algn="ctr" defTabSz="914395">
                <a:defRPr/>
              </a:pPr>
              <a:endParaRPr kumimoji="0" lang="ja-JP" altLang="en-US" kern="0">
                <a:solidFill>
                  <a:srgbClr val="FFFFFF"/>
                </a:solidFill>
                <a:latin typeface="UD デジタル 教科書体 NK-B" panose="02020700000000000000" pitchFamily="18" charset="-128"/>
                <a:ea typeface="UD デジタル 教科書体 NK-B" panose="02020700000000000000" pitchFamily="18" charset="-128"/>
              </a:endParaRPr>
            </a:p>
          </p:txBody>
        </p:sp>
      </p:grpSp>
      <p:grpSp>
        <p:nvGrpSpPr>
          <p:cNvPr id="32" name="グループ化 31"/>
          <p:cNvGrpSpPr/>
          <p:nvPr/>
        </p:nvGrpSpPr>
        <p:grpSpPr>
          <a:xfrm rot="19020805">
            <a:off x="6726442" y="3385460"/>
            <a:ext cx="537211" cy="804711"/>
            <a:chOff x="3383159" y="3060148"/>
            <a:chExt cx="722433" cy="1298575"/>
          </a:xfrm>
          <a:effectLst>
            <a:outerShdw blurRad="50800" dist="38100" algn="l" rotWithShape="0">
              <a:prstClr val="black">
                <a:alpha val="40000"/>
              </a:prstClr>
            </a:outerShdw>
          </a:effectLst>
        </p:grpSpPr>
        <p:sp>
          <p:nvSpPr>
            <p:cNvPr id="33" name="下矢印 32"/>
            <p:cNvSpPr/>
            <p:nvPr/>
          </p:nvSpPr>
          <p:spPr>
            <a:xfrm>
              <a:off x="3383159" y="3709436"/>
              <a:ext cx="722433" cy="649287"/>
            </a:xfrm>
            <a:prstGeom prst="downArrow">
              <a:avLst/>
            </a:prstGeom>
            <a:solidFill>
              <a:srgbClr val="FF9900"/>
            </a:solidFill>
            <a:ln w="25400" cap="flat" cmpd="sng" algn="ctr">
              <a:noFill/>
              <a:prstDash val="solid"/>
            </a:ln>
            <a:effectLst/>
          </p:spPr>
          <p:txBody>
            <a:bodyPr anchor="ctr"/>
            <a:lstStyle/>
            <a:p>
              <a:pPr algn="ctr" defTabSz="914395">
                <a:defRPr/>
              </a:pPr>
              <a:endParaRPr kumimoji="0" lang="ja-JP" altLang="en-US" kern="0">
                <a:solidFill>
                  <a:srgbClr val="FFFFFF"/>
                </a:solidFill>
                <a:latin typeface="UD デジタル 教科書体 NK-B" panose="02020700000000000000" pitchFamily="18" charset="-128"/>
                <a:ea typeface="UD デジタル 教科書体 NK-B" panose="02020700000000000000" pitchFamily="18" charset="-128"/>
              </a:endParaRPr>
            </a:p>
          </p:txBody>
        </p:sp>
        <p:sp>
          <p:nvSpPr>
            <p:cNvPr id="34" name="下矢印 33"/>
            <p:cNvSpPr/>
            <p:nvPr/>
          </p:nvSpPr>
          <p:spPr>
            <a:xfrm rot="10800000">
              <a:off x="3383159" y="3060148"/>
              <a:ext cx="722433" cy="649287"/>
            </a:xfrm>
            <a:prstGeom prst="downArrow">
              <a:avLst/>
            </a:prstGeom>
            <a:solidFill>
              <a:srgbClr val="FF9900"/>
            </a:solidFill>
            <a:ln w="25400" cap="flat" cmpd="sng" algn="ctr">
              <a:noFill/>
              <a:prstDash val="solid"/>
            </a:ln>
            <a:effectLst/>
          </p:spPr>
          <p:txBody>
            <a:bodyPr anchor="ctr"/>
            <a:lstStyle/>
            <a:p>
              <a:pPr algn="ctr" defTabSz="914395">
                <a:defRPr/>
              </a:pPr>
              <a:endParaRPr kumimoji="0" lang="ja-JP" altLang="en-US" kern="0">
                <a:solidFill>
                  <a:srgbClr val="FFFFFF"/>
                </a:solidFill>
                <a:latin typeface="UD デジタル 教科書体 NK-B" panose="02020700000000000000" pitchFamily="18" charset="-128"/>
                <a:ea typeface="UD デジタル 教科書体 NK-B" panose="02020700000000000000" pitchFamily="18" charset="-128"/>
              </a:endParaRPr>
            </a:p>
          </p:txBody>
        </p:sp>
      </p:grpSp>
      <p:grpSp>
        <p:nvGrpSpPr>
          <p:cNvPr id="35" name="グループ化 34"/>
          <p:cNvGrpSpPr/>
          <p:nvPr/>
        </p:nvGrpSpPr>
        <p:grpSpPr>
          <a:xfrm rot="4817034">
            <a:off x="6354106" y="4159542"/>
            <a:ext cx="537211" cy="891438"/>
            <a:chOff x="3383159" y="3060148"/>
            <a:chExt cx="722433" cy="1298575"/>
          </a:xfrm>
          <a:effectLst>
            <a:outerShdw blurRad="50800" dist="38100" algn="l" rotWithShape="0">
              <a:prstClr val="black">
                <a:alpha val="40000"/>
              </a:prstClr>
            </a:outerShdw>
          </a:effectLst>
        </p:grpSpPr>
        <p:sp>
          <p:nvSpPr>
            <p:cNvPr id="36" name="下矢印 35"/>
            <p:cNvSpPr/>
            <p:nvPr/>
          </p:nvSpPr>
          <p:spPr>
            <a:xfrm>
              <a:off x="3383159" y="3709436"/>
              <a:ext cx="722433" cy="649287"/>
            </a:xfrm>
            <a:prstGeom prst="downArrow">
              <a:avLst/>
            </a:prstGeom>
            <a:solidFill>
              <a:srgbClr val="FF9900"/>
            </a:solidFill>
            <a:ln w="25400" cap="flat" cmpd="sng" algn="ctr">
              <a:noFill/>
              <a:prstDash val="solid"/>
            </a:ln>
            <a:effectLst/>
          </p:spPr>
          <p:txBody>
            <a:bodyPr anchor="ctr"/>
            <a:lstStyle/>
            <a:p>
              <a:pPr algn="ctr" defTabSz="914395">
                <a:defRPr/>
              </a:pPr>
              <a:endParaRPr kumimoji="0" lang="ja-JP" altLang="en-US" kern="0">
                <a:solidFill>
                  <a:srgbClr val="FFFFFF"/>
                </a:solidFill>
                <a:latin typeface="UD デジタル 教科書体 NK-B" panose="02020700000000000000" pitchFamily="18" charset="-128"/>
                <a:ea typeface="UD デジタル 教科書体 NK-B" panose="02020700000000000000" pitchFamily="18" charset="-128"/>
              </a:endParaRPr>
            </a:p>
          </p:txBody>
        </p:sp>
        <p:sp>
          <p:nvSpPr>
            <p:cNvPr id="37" name="下矢印 36"/>
            <p:cNvSpPr/>
            <p:nvPr/>
          </p:nvSpPr>
          <p:spPr>
            <a:xfrm rot="10800000">
              <a:off x="3383159" y="3060148"/>
              <a:ext cx="722433" cy="649287"/>
            </a:xfrm>
            <a:prstGeom prst="downArrow">
              <a:avLst/>
            </a:prstGeom>
            <a:solidFill>
              <a:srgbClr val="FF9900"/>
            </a:solidFill>
            <a:ln w="25400" cap="flat" cmpd="sng" algn="ctr">
              <a:noFill/>
              <a:prstDash val="solid"/>
            </a:ln>
            <a:effectLst/>
          </p:spPr>
          <p:txBody>
            <a:bodyPr anchor="ctr"/>
            <a:lstStyle/>
            <a:p>
              <a:pPr algn="ctr" defTabSz="914395">
                <a:defRPr/>
              </a:pPr>
              <a:endParaRPr kumimoji="0" lang="ja-JP" altLang="en-US" kern="0">
                <a:solidFill>
                  <a:srgbClr val="FFFFFF"/>
                </a:solidFill>
                <a:latin typeface="UD デジタル 教科書体 NK-B" panose="02020700000000000000" pitchFamily="18" charset="-128"/>
                <a:ea typeface="UD デジタル 教科書体 NK-B" panose="02020700000000000000" pitchFamily="18" charset="-128"/>
              </a:endParaRPr>
            </a:p>
          </p:txBody>
        </p:sp>
      </p:grpSp>
      <p:sp>
        <p:nvSpPr>
          <p:cNvPr id="38" name="_s1030"/>
          <p:cNvSpPr>
            <a:spLocks noChangeArrowheads="1" noTextEdit="1"/>
          </p:cNvSpPr>
          <p:nvPr/>
        </p:nvSpPr>
        <p:spPr bwMode="auto">
          <a:xfrm rot="13103335" flipH="1">
            <a:off x="3032487" y="4840878"/>
            <a:ext cx="1461587" cy="12508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9 h 21600"/>
              <a:gd name="T20" fmla="*/ 18433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FF9933"/>
          </a:solidFill>
          <a:ln w="6350">
            <a:solidFill>
              <a:srgbClr val="FF9933"/>
            </a:solidFill>
            <a:miter lim="800000"/>
            <a:headEnd/>
            <a:tailEnd/>
          </a:ln>
          <a:effectLst>
            <a:outerShdw dist="71842" dir="2700000" algn="ctr" rotWithShape="0">
              <a:schemeClr val="bg2">
                <a:alpha val="50000"/>
              </a:schemeClr>
            </a:outerShdw>
          </a:effectLst>
        </p:spPr>
        <p:txBody>
          <a:bodyPr lIns="0" tIns="0" rIns="0" bIns="0" anchor="ctr"/>
          <a:lstStyle/>
          <a:p>
            <a:endParaRPr lang="ja-JP" altLang="en-US"/>
          </a:p>
        </p:txBody>
      </p:sp>
      <p:sp>
        <p:nvSpPr>
          <p:cNvPr id="39" name="_s1030"/>
          <p:cNvSpPr>
            <a:spLocks noChangeArrowheads="1" noTextEdit="1"/>
          </p:cNvSpPr>
          <p:nvPr/>
        </p:nvSpPr>
        <p:spPr bwMode="auto">
          <a:xfrm rot="8876519" flipH="1">
            <a:off x="7396165" y="5183417"/>
            <a:ext cx="1461587" cy="12508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9 h 21600"/>
              <a:gd name="T20" fmla="*/ 18433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FF9933"/>
          </a:solidFill>
          <a:ln w="6350">
            <a:solidFill>
              <a:srgbClr val="FF9933"/>
            </a:solidFill>
            <a:miter lim="800000"/>
            <a:headEnd/>
            <a:tailEnd/>
          </a:ln>
          <a:effectLst>
            <a:outerShdw dist="71842" dir="2700000" algn="ctr" rotWithShape="0">
              <a:schemeClr val="bg2">
                <a:alpha val="50000"/>
              </a:schemeClr>
            </a:outerShdw>
          </a:effectLst>
        </p:spPr>
        <p:txBody>
          <a:bodyPr lIns="0" tIns="0" rIns="0" bIns="0" anchor="ctr"/>
          <a:lstStyle/>
          <a:p>
            <a:endParaRPr lang="ja-JP" altLang="en-US"/>
          </a:p>
        </p:txBody>
      </p:sp>
      <p:sp>
        <p:nvSpPr>
          <p:cNvPr id="27" name="_s1030"/>
          <p:cNvSpPr>
            <a:spLocks noChangeArrowheads="1" noTextEdit="1"/>
          </p:cNvSpPr>
          <p:nvPr/>
        </p:nvSpPr>
        <p:spPr bwMode="auto">
          <a:xfrm rot="13103335" flipH="1">
            <a:off x="4555308" y="1161454"/>
            <a:ext cx="1238258" cy="12508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9 h 21600"/>
              <a:gd name="T20" fmla="*/ 18433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FF9933"/>
          </a:solidFill>
          <a:ln w="6350">
            <a:solidFill>
              <a:srgbClr val="FF9933"/>
            </a:solidFill>
            <a:miter lim="800000"/>
            <a:headEnd/>
            <a:tailEnd/>
          </a:ln>
          <a:effectLst>
            <a:outerShdw dist="71842" dir="2700000" algn="ctr" rotWithShape="0">
              <a:schemeClr val="bg2">
                <a:alpha val="50000"/>
              </a:schemeClr>
            </a:outerShdw>
          </a:effectLst>
        </p:spPr>
        <p:txBody>
          <a:bodyPr lIns="0" tIns="0" rIns="0" bIns="0" anchor="ctr"/>
          <a:lstStyle/>
          <a:p>
            <a:endParaRPr lang="ja-JP" altLang="en-US"/>
          </a:p>
        </p:txBody>
      </p:sp>
      <p:sp>
        <p:nvSpPr>
          <p:cNvPr id="30" name="正方形/長方形 29"/>
          <p:cNvSpPr/>
          <p:nvPr/>
        </p:nvSpPr>
        <p:spPr>
          <a:xfrm>
            <a:off x="7260391" y="800650"/>
            <a:ext cx="3419872" cy="646331"/>
          </a:xfrm>
          <a:prstGeom prst="rect">
            <a:avLst/>
          </a:prstGeom>
        </p:spPr>
        <p:txBody>
          <a:bodyPr wrap="square">
            <a:spAutoFit/>
          </a:bodyPr>
          <a:lstStyle/>
          <a:p>
            <a:pPr lvl="0"/>
            <a:r>
              <a:rPr lang="ja-JP" altLang="en-US" dirty="0">
                <a:solidFill>
                  <a:schemeClr val="tx1">
                    <a:lumMod val="95000"/>
                    <a:lumOff val="5000"/>
                  </a:schemeClr>
                </a:solidFill>
                <a:latin typeface="UD デジタル 教科書体 NK-B" panose="02020700000000000000" pitchFamily="18" charset="-128"/>
                <a:ea typeface="UD デジタル 教科書体 NK-B" panose="02020700000000000000" pitchFamily="18" charset="-128"/>
              </a:rPr>
              <a:t>⓪アイスブレイクと説明</a:t>
            </a:r>
            <a:endParaRPr lang="en-US" altLang="ja-JP" dirty="0">
              <a:solidFill>
                <a:schemeClr val="tx1">
                  <a:lumMod val="95000"/>
                  <a:lumOff val="5000"/>
                </a:schemeClr>
              </a:solidFill>
              <a:latin typeface="UD デジタル 教科書体 NK-B" panose="02020700000000000000" pitchFamily="18" charset="-128"/>
              <a:ea typeface="UD デジタル 教科書体 NK-B" panose="02020700000000000000" pitchFamily="18" charset="-128"/>
            </a:endParaRPr>
          </a:p>
          <a:p>
            <a:pPr lvl="0"/>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　☆開始前に入念な場づくり</a:t>
            </a:r>
          </a:p>
        </p:txBody>
      </p:sp>
      <p:sp>
        <p:nvSpPr>
          <p:cNvPr id="11" name="Text Box 15">
            <a:extLst>
              <a:ext uri="{FF2B5EF4-FFF2-40B4-BE49-F238E27FC236}">
                <a16:creationId xmlns:a16="http://schemas.microsoft.com/office/drawing/2014/main" id="{C46A0084-70B0-0939-709D-147608862706}"/>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079857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3334DB6-4CA8-44CC-94CA-373BF7F0346D}"/>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49</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31746" name="Rectangle 2"/>
          <p:cNvSpPr>
            <a:spLocks noGrp="1" noChangeArrowheads="1"/>
          </p:cNvSpPr>
          <p:nvPr>
            <p:ph type="title" idx="4294967295"/>
          </p:nvPr>
        </p:nvSpPr>
        <p:spPr>
          <a:xfrm>
            <a:off x="1559496" y="314862"/>
            <a:ext cx="8280400" cy="706437"/>
          </a:xfrm>
        </p:spPr>
        <p:txBody>
          <a:bodyPr/>
          <a:lstStyle/>
          <a:p>
            <a:r>
              <a:rPr lang="ja-JP" altLang="en-US" sz="3600" dirty="0">
                <a:solidFill>
                  <a:srgbClr val="CC0000"/>
                </a:solidFill>
                <a:latin typeface="UD デジタル 教科書体 NK-B" panose="02020700000000000000" pitchFamily="18" charset="-128"/>
                <a:ea typeface="UD デジタル 教科書体 NK-B" panose="02020700000000000000" pitchFamily="18" charset="-128"/>
              </a:rPr>
              <a:t>具体策の検討方法まとめ</a:t>
            </a:r>
          </a:p>
        </p:txBody>
      </p:sp>
      <p:sp>
        <p:nvSpPr>
          <p:cNvPr id="31748" name="Rectangle 4"/>
          <p:cNvSpPr>
            <a:spLocks noChangeArrowheads="1"/>
          </p:cNvSpPr>
          <p:nvPr/>
        </p:nvSpPr>
        <p:spPr bwMode="auto">
          <a:xfrm>
            <a:off x="1955800" y="1196273"/>
            <a:ext cx="8280400" cy="45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１　現状に捉われない</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出来ないと決め付けず</a:t>
            </a:r>
            <a:r>
              <a:rPr lang="ja-JP" altLang="en-US" sz="2400" dirty="0">
                <a:solidFill>
                  <a:srgbClr val="CC0000"/>
                </a:solidFill>
                <a:latin typeface="UD デジタル 教科書体 NK-B" panose="02020700000000000000" pitchFamily="18" charset="-128"/>
                <a:ea typeface="UD デジタル 教科書体 NK-B" panose="02020700000000000000" pitchFamily="18" charset="-128"/>
              </a:rPr>
              <a:t>可能性</a:t>
            </a:r>
            <a:r>
              <a:rPr lang="ja-JP" altLang="en-US" sz="2400" dirty="0">
                <a:latin typeface="UD デジタル 教科書体 NK-B" panose="02020700000000000000" pitchFamily="18" charset="-128"/>
                <a:ea typeface="UD デジタル 教科書体 NK-B" panose="02020700000000000000" pitchFamily="18" charset="-128"/>
              </a:rPr>
              <a:t>を検討する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２　見方を変えてみる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a:t>
            </a:r>
            <a:r>
              <a:rPr lang="ja-JP" altLang="en-US" sz="2400" dirty="0">
                <a:solidFill>
                  <a:srgbClr val="CC0000"/>
                </a:solidFill>
                <a:latin typeface="UD デジタル 教科書体 NK-B" panose="02020700000000000000" pitchFamily="18" charset="-128"/>
                <a:ea typeface="UD デジタル 教科書体 NK-B" panose="02020700000000000000" pitchFamily="18" charset="-128"/>
              </a:rPr>
              <a:t>リフレーミング</a:t>
            </a:r>
            <a:r>
              <a:rPr lang="ja-JP" altLang="en-US" sz="2400" dirty="0">
                <a:latin typeface="UD デジタル 教科書体 NK-B" panose="02020700000000000000" pitchFamily="18" charset="-128"/>
                <a:ea typeface="UD デジタル 教科書体 NK-B" panose="02020700000000000000" pitchFamily="18" charset="-128"/>
              </a:rPr>
              <a:t>　「神経質は細やか」、「大雑把はおおらか」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３　複数の目線を盛り込む</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a:t>
            </a:r>
            <a:r>
              <a:rPr lang="ja-JP" altLang="en-US" sz="2400" dirty="0">
                <a:solidFill>
                  <a:srgbClr val="CC0000"/>
                </a:solidFill>
                <a:latin typeface="UD デジタル 教科書体 NK-B" panose="02020700000000000000" pitchFamily="18" charset="-128"/>
                <a:ea typeface="UD デジタル 教科書体 NK-B" panose="02020700000000000000" pitchFamily="18" charset="-128"/>
              </a:rPr>
              <a:t>パーキングロット</a:t>
            </a:r>
            <a:r>
              <a:rPr lang="ja-JP" altLang="en-US" sz="2400" dirty="0">
                <a:latin typeface="UD デジタル 教科書体 NK-B" panose="02020700000000000000" pitchFamily="18" charset="-128"/>
                <a:ea typeface="UD デジタル 教科書体 NK-B" panose="02020700000000000000" pitchFamily="18" charset="-128"/>
              </a:rPr>
              <a:t>　反対の意見も無視せず折り合い付ける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４　ない資源は創り出す</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地域の空き家、言い値のお店、宅配業者</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５　ネットワークはどんどん活用・改善</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同級生、同郷、会議のメンバー修正、情報共有の確認</a:t>
            </a:r>
          </a:p>
        </p:txBody>
      </p:sp>
      <p:sp>
        <p:nvSpPr>
          <p:cNvPr id="2" name="Text Box 15">
            <a:extLst>
              <a:ext uri="{FF2B5EF4-FFF2-40B4-BE49-F238E27FC236}">
                <a16:creationId xmlns:a16="http://schemas.microsoft.com/office/drawing/2014/main" id="{D82E3FEC-7267-B0C0-7FA3-F1C5228A0A54}"/>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75664162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AF462-047E-6719-4B43-B52A3A3EE030}"/>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88FD0F0-013F-9220-C274-D7D6686855E6}"/>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6146" name="Rectangle 2">
            <a:extLst>
              <a:ext uri="{FF2B5EF4-FFF2-40B4-BE49-F238E27FC236}">
                <a16:creationId xmlns:a16="http://schemas.microsoft.com/office/drawing/2014/main" id="{0E541930-A7A2-FA3E-E676-FF5799928DAD}"/>
              </a:ext>
            </a:extLst>
          </p:cNvPr>
          <p:cNvSpPr>
            <a:spLocks noGrp="1" noChangeArrowheads="1"/>
          </p:cNvSpPr>
          <p:nvPr>
            <p:ph type="title" idx="4294967295"/>
          </p:nvPr>
        </p:nvSpPr>
        <p:spPr>
          <a:xfrm>
            <a:off x="786384" y="1955355"/>
            <a:ext cx="8496300" cy="750029"/>
          </a:xfrm>
        </p:spPr>
        <p:txBody>
          <a:bodyPr>
            <a:normAutofit/>
          </a:bodyPr>
          <a:lstStyle/>
          <a:p>
            <a:pPr eaLnBrk="1" hangingPunct="1"/>
            <a:r>
              <a:rPr lang="ja-JP" altLang="en-US" sz="3200" dirty="0">
                <a:latin typeface="UD デジタル 教科書体 NK-B" panose="02020700000000000000" pitchFamily="18" charset="-128"/>
                <a:ea typeface="UD デジタル 教科書体 NK-B" panose="02020700000000000000" pitchFamily="18" charset="-128"/>
              </a:rPr>
              <a:t>　（１）実地研修（</a:t>
            </a:r>
            <a:r>
              <a:rPr lang="en-US" altLang="ja-JP" sz="3200" dirty="0">
                <a:latin typeface="UD デジタル 教科書体 NK-B" panose="02020700000000000000" pitchFamily="18" charset="-128"/>
                <a:ea typeface="UD デジタル 教科書体 NK-B" panose="02020700000000000000" pitchFamily="18" charset="-128"/>
              </a:rPr>
              <a:t>OJT</a:t>
            </a:r>
            <a:r>
              <a:rPr lang="ja-JP" altLang="en-US" sz="3200" dirty="0">
                <a:latin typeface="UD デジタル 教科書体 NK-B" panose="02020700000000000000" pitchFamily="18" charset="-128"/>
                <a:ea typeface="UD デジタル 教科書体 NK-B" panose="02020700000000000000" pitchFamily="18" charset="-128"/>
              </a:rPr>
              <a:t>）とスーパービジョン</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
        <p:nvSpPr>
          <p:cNvPr id="6148" name="Text Box 5">
            <a:extLst>
              <a:ext uri="{FF2B5EF4-FFF2-40B4-BE49-F238E27FC236}">
                <a16:creationId xmlns:a16="http://schemas.microsoft.com/office/drawing/2014/main" id="{16703C11-2B6C-A691-2DDB-C1AA10095C2D}"/>
              </a:ext>
            </a:extLst>
          </p:cNvPr>
          <p:cNvSpPr txBox="1">
            <a:spLocks noChangeArrowheads="1"/>
          </p:cNvSpPr>
          <p:nvPr/>
        </p:nvSpPr>
        <p:spPr bwMode="auto">
          <a:xfrm>
            <a:off x="1390650" y="2867808"/>
            <a:ext cx="9244584" cy="212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nSpc>
                <a:spcPct val="150000"/>
              </a:lnSpc>
              <a:spcBef>
                <a:spcPts val="12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実地研修（</a:t>
            </a:r>
            <a: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t>OJT</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①　支援実践をより深めて支援方法を学習する研修</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a:lnSpc>
                <a:spcPct val="150000"/>
              </a:lnSpc>
              <a:spcBef>
                <a:spcPts val="12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　②　支援者の直面する悩みや課題の解決を目指す研修</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p:txBody>
      </p:sp>
      <p:sp>
        <p:nvSpPr>
          <p:cNvPr id="3" name="Text Box 15">
            <a:extLst>
              <a:ext uri="{FF2B5EF4-FFF2-40B4-BE49-F238E27FC236}">
                <a16:creationId xmlns:a16="http://schemas.microsoft.com/office/drawing/2014/main" id="{4BC1D67B-394C-44C4-78F0-5791DBF7D4AB}"/>
              </a:ext>
            </a:extLst>
          </p:cNvPr>
          <p:cNvSpPr txBox="1">
            <a:spLocks noChangeArrowheads="1"/>
          </p:cNvSpPr>
          <p:nvPr/>
        </p:nvSpPr>
        <p:spPr bwMode="auto">
          <a:xfrm>
            <a:off x="6457256" y="6582975"/>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
        <p:nvSpPr>
          <p:cNvPr id="4" name="Rectangle 2">
            <a:extLst>
              <a:ext uri="{FF2B5EF4-FFF2-40B4-BE49-F238E27FC236}">
                <a16:creationId xmlns:a16="http://schemas.microsoft.com/office/drawing/2014/main" id="{8515F9C0-056E-27F2-F26E-DF4704AA6348}"/>
              </a:ext>
            </a:extLst>
          </p:cNvPr>
          <p:cNvSpPr txBox="1">
            <a:spLocks noChangeArrowheads="1"/>
          </p:cNvSpPr>
          <p:nvPr/>
        </p:nvSpPr>
        <p:spPr>
          <a:xfrm>
            <a:off x="732282" y="692827"/>
            <a:ext cx="8496300" cy="936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solidFill>
                  <a:srgbClr val="CC3300"/>
                </a:solidFill>
                <a:latin typeface="UD デジタル 教科書体 NK-B" panose="02020700000000000000" pitchFamily="18" charset="-128"/>
                <a:ea typeface="UD デジタル 教科書体 NK-B" panose="02020700000000000000" pitchFamily="18" charset="-128"/>
              </a:rPr>
              <a:t>１．</a:t>
            </a: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スーパービジョンの各種理論と機能</a:t>
            </a:r>
          </a:p>
        </p:txBody>
      </p:sp>
    </p:spTree>
    <p:extLst>
      <p:ext uri="{BB962C8B-B14F-4D97-AF65-F5344CB8AC3E}">
        <p14:creationId xmlns:p14="http://schemas.microsoft.com/office/powerpoint/2010/main" val="3101321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BFF8313-4E4D-4855-8B9D-4F1AEF561503}"/>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50</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32770" name="Rectangle 2"/>
          <p:cNvSpPr>
            <a:spLocks noGrp="1" noChangeArrowheads="1"/>
          </p:cNvSpPr>
          <p:nvPr>
            <p:ph type="title" idx="4294967295"/>
          </p:nvPr>
        </p:nvSpPr>
        <p:spPr>
          <a:xfrm>
            <a:off x="1559496" y="367818"/>
            <a:ext cx="8280400" cy="706437"/>
          </a:xfrm>
        </p:spPr>
        <p:txBody>
          <a:bodyPr/>
          <a:lstStyle/>
          <a:p>
            <a:r>
              <a:rPr lang="ja-JP" altLang="en-US" sz="3600" dirty="0">
                <a:solidFill>
                  <a:srgbClr val="CC0000"/>
                </a:solidFill>
                <a:latin typeface="UD デジタル 教科書体 NK-B" panose="02020700000000000000" pitchFamily="18" charset="-128"/>
                <a:ea typeface="UD デジタル 教科書体 NK-B" panose="02020700000000000000" pitchFamily="18" charset="-128"/>
              </a:rPr>
              <a:t>行き詰まった事例でも</a:t>
            </a:r>
          </a:p>
        </p:txBody>
      </p:sp>
      <p:sp>
        <p:nvSpPr>
          <p:cNvPr id="32772" name="Rectangle 4"/>
          <p:cNvSpPr>
            <a:spLocks noChangeArrowheads="1"/>
          </p:cNvSpPr>
          <p:nvPr/>
        </p:nvSpPr>
        <p:spPr bwMode="auto">
          <a:xfrm>
            <a:off x="1298448" y="1196274"/>
            <a:ext cx="9765792" cy="446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１　顔を合わせて話し合えば状況が変わる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「これだけ多くの人が前向きに考えている」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２　時間が経てば考え方が変わる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「もうそろそろいいのではないか」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３　万策尽きれば開き直りが出てくる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「今以上に悪くなることはない」</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４　意図しない新たな支援の道が出ることも</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協力的でないと考えていた親族からの申し出</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５　本人の僅かな変化に注目する</a:t>
            </a:r>
          </a:p>
          <a:p>
            <a:pPr eaLnBrk="1" hangingPunct="1">
              <a:lnSpc>
                <a:spcPct val="120000"/>
              </a:lnSpc>
              <a:spcBef>
                <a:spcPct val="0"/>
              </a:spcBef>
              <a:buFontTx/>
              <a:buNone/>
            </a:pPr>
            <a:r>
              <a:rPr lang="ja-JP" altLang="en-US" sz="2400" dirty="0">
                <a:latin typeface="UD デジタル 教科書体 NK-B" panose="02020700000000000000" pitchFamily="18" charset="-128"/>
                <a:ea typeface="UD デジタル 教科書体 NK-B" panose="02020700000000000000" pitchFamily="18" charset="-128"/>
              </a:rPr>
              <a:t>　　　特定の人には暴力を振わなくなった</a:t>
            </a:r>
          </a:p>
        </p:txBody>
      </p:sp>
      <p:sp>
        <p:nvSpPr>
          <p:cNvPr id="2" name="Text Box 15">
            <a:extLst>
              <a:ext uri="{FF2B5EF4-FFF2-40B4-BE49-F238E27FC236}">
                <a16:creationId xmlns:a16="http://schemas.microsoft.com/office/drawing/2014/main" id="{6EA77E81-F991-690E-3679-921E9607F03F}"/>
              </a:ext>
            </a:extLst>
          </p:cNvPr>
          <p:cNvSpPr txBox="1">
            <a:spLocks noChangeArrowheads="1"/>
          </p:cNvSpPr>
          <p:nvPr/>
        </p:nvSpPr>
        <p:spPr bwMode="auto">
          <a:xfrm>
            <a:off x="188225" y="6538912"/>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83598489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5318AE0-4895-4938-A71D-A177E054DABD}"/>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51</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5122" name="Rectangle 2"/>
          <p:cNvSpPr>
            <a:spLocks noGrp="1" noChangeArrowheads="1"/>
          </p:cNvSpPr>
          <p:nvPr>
            <p:ph type="title" idx="4294967295"/>
          </p:nvPr>
        </p:nvSpPr>
        <p:spPr>
          <a:xfrm>
            <a:off x="1143000" y="2636839"/>
            <a:ext cx="8496300" cy="936625"/>
          </a:xfrm>
        </p:spPr>
        <p:txBody>
          <a:bodyPr>
            <a:normAutofit fontScale="90000"/>
          </a:bodyPr>
          <a:lstStyle/>
          <a:p>
            <a:pPr algn="ctr" eaLnBrk="1" hangingPunct="1"/>
            <a:r>
              <a:rPr lang="ja-JP" altLang="en-US" sz="3600" dirty="0">
                <a:latin typeface="UD デジタル 教科書体 NK-B" panose="02020700000000000000" pitchFamily="18" charset="-128"/>
                <a:ea typeface="UD デジタル 教科書体 NK-B" panose="02020700000000000000" pitchFamily="18" charset="-128"/>
              </a:rPr>
              <a:t>振り返り参加型スーパービジョンの</a:t>
            </a:r>
            <a:br>
              <a:rPr lang="en-US" altLang="ja-JP" sz="3600" dirty="0">
                <a:latin typeface="UD デジタル 教科書体 NK-B" panose="02020700000000000000" pitchFamily="18" charset="-128"/>
                <a:ea typeface="UD デジタル 教科書体 NK-B" panose="02020700000000000000" pitchFamily="18" charset="-128"/>
              </a:rPr>
            </a:br>
            <a:r>
              <a:rPr lang="ja-JP" altLang="en-US" sz="3600" dirty="0">
                <a:latin typeface="UD デジタル 教科書体 NK-B" panose="02020700000000000000" pitchFamily="18" charset="-128"/>
                <a:ea typeface="UD デジタル 教科書体 NK-B" panose="02020700000000000000" pitchFamily="18" charset="-128"/>
              </a:rPr>
              <a:t>活かし方</a:t>
            </a:r>
            <a:br>
              <a:rPr lang="en-US" altLang="ja-JP" sz="3600" dirty="0">
                <a:latin typeface="UD デジタル 教科書体 NK-B" panose="02020700000000000000" pitchFamily="18" charset="-128"/>
                <a:ea typeface="UD デジタル 教科書体 NK-B" panose="02020700000000000000" pitchFamily="18" charset="-128"/>
              </a:rPr>
            </a:br>
            <a:br>
              <a:rPr lang="en-US" altLang="ja-JP" sz="3600" dirty="0">
                <a:latin typeface="UD デジタル 教科書体 NK-B" panose="02020700000000000000" pitchFamily="18" charset="-128"/>
                <a:ea typeface="UD デジタル 教科書体 NK-B" panose="02020700000000000000" pitchFamily="18" charset="-128"/>
              </a:rPr>
            </a:br>
            <a:r>
              <a:rPr lang="en-US" altLang="ja-JP" sz="2800" dirty="0" err="1">
                <a:solidFill>
                  <a:srgbClr val="0000FF"/>
                </a:solidFill>
                <a:latin typeface="UD デジタル 教科書体 NK-B" panose="02020700000000000000" pitchFamily="18" charset="-128"/>
                <a:ea typeface="UD デジタル 教科書体 NK-B" panose="02020700000000000000" pitchFamily="18" charset="-128"/>
              </a:rPr>
              <a:t>Sve</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の経験の共有によりメンバーの教育を</a:t>
            </a:r>
            <a:br>
              <a:rPr lang="en-US" altLang="ja-JP" sz="2800" dirty="0">
                <a:solidFill>
                  <a:srgbClr val="0000FF"/>
                </a:solidFill>
                <a:latin typeface="UD デジタル 教科書体 NK-B" panose="02020700000000000000" pitchFamily="18" charset="-128"/>
                <a:ea typeface="UD デジタル 教科書体 NK-B" panose="02020700000000000000" pitchFamily="18" charset="-128"/>
              </a:rPr>
            </a:b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合理的にすすめること</a:t>
            </a:r>
          </a:p>
        </p:txBody>
      </p:sp>
      <p:sp>
        <p:nvSpPr>
          <p:cNvPr id="2" name="Text Box 15">
            <a:extLst>
              <a:ext uri="{FF2B5EF4-FFF2-40B4-BE49-F238E27FC236}">
                <a16:creationId xmlns:a16="http://schemas.microsoft.com/office/drawing/2014/main" id="{2C752CBE-CB52-F65C-F63E-9DDC707D268B}"/>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641920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8A813BC-2191-41BD-AE2F-8C12CF485D6B}"/>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52</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33794" name="Rectangle 2"/>
          <p:cNvSpPr>
            <a:spLocks noGrp="1" noChangeArrowheads="1"/>
          </p:cNvSpPr>
          <p:nvPr>
            <p:ph type="title" idx="4294967295"/>
          </p:nvPr>
        </p:nvSpPr>
        <p:spPr>
          <a:xfrm>
            <a:off x="1199456" y="476673"/>
            <a:ext cx="8913440" cy="936625"/>
          </a:xfrm>
        </p:spPr>
        <p:txBody>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振り返り参加型のスーパービジョンとは</a:t>
            </a:r>
          </a:p>
        </p:txBody>
      </p:sp>
      <p:sp>
        <p:nvSpPr>
          <p:cNvPr id="33796" name="Rectangle 4"/>
          <p:cNvSpPr>
            <a:spLocks noChangeArrowheads="1"/>
          </p:cNvSpPr>
          <p:nvPr/>
        </p:nvSpPr>
        <p:spPr bwMode="auto">
          <a:xfrm>
            <a:off x="2254842" y="1479241"/>
            <a:ext cx="7992888"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50000"/>
              </a:lnSpc>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が過去事例で引っ掛かっている点を</a:t>
            </a:r>
          </a:p>
          <a:p>
            <a:pPr eaLnBrk="1" hangingPunct="1">
              <a:lnSpc>
                <a:spcPct val="150000"/>
              </a:lnSpc>
              <a:spcBef>
                <a:spcPct val="0"/>
              </a:spcBef>
              <a:buFontTx/>
              <a:buNone/>
            </a:pPr>
            <a:r>
              <a:rPr lang="ja-JP" altLang="en-US" sz="2800" dirty="0">
                <a:latin typeface="UD デジタル 教科書体 NK-B" panose="02020700000000000000" pitchFamily="18" charset="-128"/>
                <a:ea typeface="UD デジタル 教科書体 NK-B" panose="02020700000000000000" pitchFamily="18" charset="-128"/>
              </a:rPr>
              <a:t>・参加者に対して具体的に説明し</a:t>
            </a:r>
          </a:p>
          <a:p>
            <a:pPr eaLnBrk="1" hangingPunct="1">
              <a:lnSpc>
                <a:spcPct val="150000"/>
              </a:lnSpc>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・参加者が提示する方法を吟味するうちに</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lnSpc>
                <a:spcPct val="150000"/>
              </a:lnSpc>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自身がよりよい対応の可能性に気づき</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lnSpc>
                <a:spcPct val="150000"/>
              </a:lnSpc>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の問い返しで確認する方法である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endParaRPr lang="en-US" altLang="ja-JP" dirty="0">
              <a:solidFill>
                <a:schemeClr val="tx2"/>
              </a:solidFill>
              <a:latin typeface="UD デジタル 教科書体 NK-B" panose="02020700000000000000" pitchFamily="18" charset="-128"/>
              <a:ea typeface="UD デジタル 教科書体 NK-B" panose="02020700000000000000" pitchFamily="18" charset="-128"/>
            </a:endParaRPr>
          </a:p>
        </p:txBody>
      </p:sp>
      <p:sp>
        <p:nvSpPr>
          <p:cNvPr id="2" name="Text Box 15">
            <a:extLst>
              <a:ext uri="{FF2B5EF4-FFF2-40B4-BE49-F238E27FC236}">
                <a16:creationId xmlns:a16="http://schemas.microsoft.com/office/drawing/2014/main" id="{DC95C120-7708-94E2-9E05-EB50ABA6232E}"/>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962018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_s1030"/>
          <p:cNvSpPr>
            <a:spLocks noChangeArrowheads="1" noTextEdit="1"/>
          </p:cNvSpPr>
          <p:nvPr/>
        </p:nvSpPr>
        <p:spPr bwMode="auto">
          <a:xfrm flipH="1">
            <a:off x="6406604" y="915806"/>
            <a:ext cx="1341190" cy="12654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9 h 21600"/>
              <a:gd name="T20" fmla="*/ 18433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FF9933"/>
          </a:solidFill>
          <a:ln w="6350">
            <a:solidFill>
              <a:srgbClr val="FF9933"/>
            </a:solidFill>
            <a:miter lim="800000"/>
            <a:headEnd/>
            <a:tailEnd/>
          </a:ln>
          <a:effectLst>
            <a:outerShdw dist="71842" dir="2700000" algn="ctr" rotWithShape="0">
              <a:schemeClr val="bg2">
                <a:alpha val="50000"/>
              </a:schemeClr>
            </a:outerShdw>
          </a:effectLst>
        </p:spPr>
        <p:txBody>
          <a:bodyPr lIns="0" tIns="0" rIns="0" bIns="0" anchor="ctr"/>
          <a:lstStyle/>
          <a:p>
            <a:endParaRPr lang="ja-JP" altLang="en-US"/>
          </a:p>
        </p:txBody>
      </p:sp>
      <p:pic>
        <p:nvPicPr>
          <p:cNvPr id="23564" name="Picture 12" descr="C:\Users\sima\AppData\Local\Microsoft\Windows\Temporary Internet Files\Content.IE5\4VCV9J5M\sgi01a2013092214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897" y="1235491"/>
            <a:ext cx="1872206" cy="1556996"/>
          </a:xfrm>
          <a:prstGeom prst="rect">
            <a:avLst/>
          </a:prstGeom>
          <a:noFill/>
          <a:extLst>
            <a:ext uri="{909E8E84-426E-40DD-AFC4-6F175D3DCCD1}">
              <a14:hiddenFill xmlns:a14="http://schemas.microsoft.com/office/drawing/2010/main">
                <a:solidFill>
                  <a:srgbClr val="FFFFFF"/>
                </a:solidFill>
              </a14:hiddenFill>
            </a:ext>
          </a:extLst>
        </p:spPr>
      </p:pic>
      <p:sp>
        <p:nvSpPr>
          <p:cNvPr id="13" name="スライド番号プレースホルダー 12">
            <a:extLst>
              <a:ext uri="{FF2B5EF4-FFF2-40B4-BE49-F238E27FC236}">
                <a16:creationId xmlns:a16="http://schemas.microsoft.com/office/drawing/2014/main" id="{793D1E6A-1D4C-45E3-A20E-A7AC2CB5DD25}"/>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53</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15362" name="Rectangle 2"/>
          <p:cNvSpPr>
            <a:spLocks noGrp="1" noChangeArrowheads="1"/>
          </p:cNvSpPr>
          <p:nvPr>
            <p:ph type="title" idx="4294967295"/>
          </p:nvPr>
        </p:nvSpPr>
        <p:spPr>
          <a:xfrm>
            <a:off x="1143000" y="4764"/>
            <a:ext cx="8496300" cy="687387"/>
          </a:xfrm>
        </p:spPr>
        <p:txBody>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「振り返り参加」型</a:t>
            </a:r>
            <a:r>
              <a:rPr lang="en-US" altLang="ja-JP" sz="3600" dirty="0">
                <a:solidFill>
                  <a:srgbClr val="CC3300"/>
                </a:solidFill>
                <a:latin typeface="UD デジタル 教科書体 NK-B" panose="02020700000000000000" pitchFamily="18" charset="-128"/>
                <a:ea typeface="UD デジタル 教科書体 NK-B" panose="02020700000000000000" pitchFamily="18" charset="-128"/>
              </a:rPr>
              <a:t>SV</a:t>
            </a: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の流れ</a:t>
            </a:r>
          </a:p>
        </p:txBody>
      </p:sp>
      <p:pic>
        <p:nvPicPr>
          <p:cNvPr id="5" name="Picture 25" descr="presen02_cl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234246" y="2616983"/>
            <a:ext cx="1036043" cy="217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resen02_cl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9848" y="1697159"/>
            <a:ext cx="797966" cy="185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presen02_cl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597002" y="2176870"/>
            <a:ext cx="648072" cy="212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7170380" y="1270781"/>
            <a:ext cx="3306476" cy="923330"/>
          </a:xfrm>
          <a:prstGeom prst="rect">
            <a:avLst/>
          </a:prstGeom>
        </p:spPr>
        <p:txBody>
          <a:bodyPr wrap="square">
            <a:spAutoFit/>
          </a:bodyPr>
          <a:lstStyle/>
          <a:p>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①　</a:t>
            </a:r>
            <a:r>
              <a:rPr lang="en-US" altLang="ja-JP"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（バイジー）が</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過去</a:t>
            </a: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事例を</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簡単に</a:t>
            </a: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説明し、当時の自分の対応でポイントになった点を話す</a:t>
            </a:r>
            <a:endParaRPr lang="ja-JP" altLang="en-US" dirty="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3" name="正方形/長方形 2"/>
          <p:cNvSpPr/>
          <p:nvPr/>
        </p:nvSpPr>
        <p:spPr>
          <a:xfrm>
            <a:off x="2143084" y="1050826"/>
            <a:ext cx="4731075" cy="646331"/>
          </a:xfrm>
          <a:prstGeom prst="rect">
            <a:avLst/>
          </a:prstGeom>
        </p:spPr>
        <p:txBody>
          <a:bodyPr wrap="square">
            <a:spAutoFit/>
          </a:bodyPr>
          <a:lstStyle/>
          <a:p>
            <a:pPr lvl="0"/>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②　</a:t>
            </a:r>
            <a:r>
              <a:rPr lang="en-US" altLang="ja-JP" dirty="0" err="1">
                <a:solidFill>
                  <a:srgbClr val="000000"/>
                </a:solidFill>
                <a:latin typeface="UD デジタル 教科書体 NK-B" panose="02020700000000000000" pitchFamily="18" charset="-128"/>
                <a:ea typeface="UD デジタル 教科書体 NK-B" panose="02020700000000000000" pitchFamily="18" charset="-128"/>
              </a:rPr>
              <a:t>Svr</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 （バイザー）がホワイトボードにメモをとり</a:t>
            </a:r>
          </a:p>
        </p:txBody>
      </p:sp>
      <p:sp>
        <p:nvSpPr>
          <p:cNvPr id="8" name="正方形/長方形 7"/>
          <p:cNvSpPr/>
          <p:nvPr/>
        </p:nvSpPr>
        <p:spPr>
          <a:xfrm>
            <a:off x="4333536" y="1570820"/>
            <a:ext cx="2457113" cy="646331"/>
          </a:xfrm>
          <a:prstGeom prst="rect">
            <a:avLst/>
          </a:prstGeom>
        </p:spPr>
        <p:txBody>
          <a:bodyPr wrap="square">
            <a:spAutoFit/>
          </a:bodyPr>
          <a:lstStyle/>
          <a:p>
            <a:pPr lvl="0"/>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参加者に</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自分ならどう対応したか</a:t>
            </a: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尋ねる</a:t>
            </a:r>
            <a:endParaRPr lang="ja-JP" altLang="en-US" dirty="0">
              <a:solidFill>
                <a:srgbClr val="000000"/>
              </a:solidFill>
              <a:latin typeface="UD デジタル 教科書体 NK-B" panose="02020700000000000000" pitchFamily="18" charset="-128"/>
              <a:ea typeface="UD デジタル 教科書体 NK-B" panose="02020700000000000000" pitchFamily="18" charset="-128"/>
            </a:endParaRPr>
          </a:p>
        </p:txBody>
      </p:sp>
      <p:sp>
        <p:nvSpPr>
          <p:cNvPr id="9" name="正方形/長方形 8"/>
          <p:cNvSpPr/>
          <p:nvPr/>
        </p:nvSpPr>
        <p:spPr>
          <a:xfrm>
            <a:off x="7341168" y="5557114"/>
            <a:ext cx="3253799" cy="369332"/>
          </a:xfrm>
          <a:prstGeom prst="rect">
            <a:avLst/>
          </a:prstGeom>
        </p:spPr>
        <p:txBody>
          <a:bodyPr wrap="square">
            <a:spAutoFit/>
          </a:bodyPr>
          <a:lstStyle/>
          <a:p>
            <a:pPr lvl="0"/>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⑥　</a:t>
            </a:r>
            <a:r>
              <a:rPr lang="en-US" altLang="ja-JP" dirty="0" err="1">
                <a:solidFill>
                  <a:srgbClr val="FF0000"/>
                </a:solidFill>
                <a:latin typeface="UD デジタル 教科書体 NK-B" panose="02020700000000000000" pitchFamily="18" charset="-128"/>
                <a:ea typeface="UD デジタル 教科書体 NK-B" panose="02020700000000000000" pitchFamily="18" charset="-128"/>
              </a:rPr>
              <a:t>Sve</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の感想で気づきの共有</a:t>
            </a:r>
          </a:p>
        </p:txBody>
      </p:sp>
      <p:sp>
        <p:nvSpPr>
          <p:cNvPr id="10" name="正方形/長方形 9"/>
          <p:cNvSpPr/>
          <p:nvPr/>
        </p:nvSpPr>
        <p:spPr>
          <a:xfrm>
            <a:off x="2570561" y="4996362"/>
            <a:ext cx="3513639" cy="1200329"/>
          </a:xfrm>
          <a:prstGeom prst="rect">
            <a:avLst/>
          </a:prstGeom>
        </p:spPr>
        <p:txBody>
          <a:bodyPr wrap="square">
            <a:spAutoFit/>
          </a:bodyPr>
          <a:lstStyle/>
          <a:p>
            <a:pPr lvl="0"/>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⑤　</a:t>
            </a:r>
            <a:r>
              <a:rPr lang="en-US" altLang="ja-JP" dirty="0" err="1">
                <a:solidFill>
                  <a:srgbClr val="000000"/>
                </a:solidFill>
                <a:latin typeface="UD デジタル 教科書体 NK-B" panose="02020700000000000000" pitchFamily="18" charset="-128"/>
                <a:ea typeface="UD デジタル 教科書体 NK-B" panose="02020700000000000000" pitchFamily="18" charset="-128"/>
              </a:rPr>
              <a:t>Svr</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は、参加者の意見が出た背景とは何かを</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参加者に投げ返し</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一定の意見を得てから別のポイントに話題を移す</a:t>
            </a: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 name="正方形/長方形 3"/>
          <p:cNvSpPr/>
          <p:nvPr/>
        </p:nvSpPr>
        <p:spPr>
          <a:xfrm>
            <a:off x="4981609" y="2678657"/>
            <a:ext cx="3197836" cy="646331"/>
          </a:xfrm>
          <a:prstGeom prst="rect">
            <a:avLst/>
          </a:prstGeom>
        </p:spPr>
        <p:txBody>
          <a:bodyPr wrap="square">
            <a:spAutoFit/>
          </a:bodyPr>
          <a:lstStyle/>
          <a:p>
            <a:pPr lvl="0"/>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③　尋ねられた数名の参加者が</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自分の「対応」</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を答える</a:t>
            </a:r>
          </a:p>
        </p:txBody>
      </p:sp>
      <p:sp>
        <p:nvSpPr>
          <p:cNvPr id="22" name="正方形/長方形 21"/>
          <p:cNvSpPr/>
          <p:nvPr/>
        </p:nvSpPr>
        <p:spPr>
          <a:xfrm>
            <a:off x="7318925" y="4234084"/>
            <a:ext cx="3241575" cy="923330"/>
          </a:xfrm>
          <a:prstGeom prst="rect">
            <a:avLst/>
          </a:prstGeom>
        </p:spPr>
        <p:txBody>
          <a:bodyPr wrap="square">
            <a:spAutoFit/>
          </a:bodyPr>
          <a:lstStyle/>
          <a:p>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④　</a:t>
            </a: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参加者の意見を聴き、</a:t>
            </a:r>
            <a:r>
              <a:rPr lang="en-US" altLang="ja-JP"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が自己の</a:t>
            </a:r>
            <a:r>
              <a:rPr lang="ja-JP" altLang="en-US" dirty="0">
                <a:solidFill>
                  <a:srgbClr val="FF0000"/>
                </a:solidFill>
                <a:latin typeface="UD デジタル 教科書体 NK-B" panose="02020700000000000000" pitchFamily="18" charset="-128"/>
                <a:ea typeface="UD デジタル 教科書体 NK-B" panose="02020700000000000000" pitchFamily="18" charset="-128"/>
              </a:rPr>
              <a:t>対応の意図</a:t>
            </a:r>
            <a:r>
              <a:rPr lang="ja-JP" altLang="en-US" dirty="0">
                <a:solidFill>
                  <a:schemeClr val="tx2"/>
                </a:solidFill>
                <a:latin typeface="UD デジタル 教科書体 NK-B" panose="02020700000000000000" pitchFamily="18" charset="-128"/>
                <a:ea typeface="UD デジタル 教科書体 NK-B" panose="02020700000000000000" pitchFamily="18" charset="-128"/>
              </a:rPr>
              <a:t>を説明する</a:t>
            </a:r>
            <a:endParaRPr lang="en-US" altLang="ja-JP" dirty="0">
              <a:solidFill>
                <a:schemeClr val="tx2"/>
              </a:solidFill>
              <a:latin typeface="UD デジタル 教科書体 NK-B" panose="02020700000000000000" pitchFamily="18" charset="-128"/>
              <a:ea typeface="UD デジタル 教科書体 NK-B" panose="02020700000000000000" pitchFamily="18" charset="-128"/>
            </a:endParaRPr>
          </a:p>
        </p:txBody>
      </p:sp>
      <p:sp>
        <p:nvSpPr>
          <p:cNvPr id="29" name="下矢印 28"/>
          <p:cNvSpPr/>
          <p:nvPr/>
        </p:nvSpPr>
        <p:spPr>
          <a:xfrm rot="11882331">
            <a:off x="5681354" y="3665195"/>
            <a:ext cx="537211" cy="921084"/>
          </a:xfrm>
          <a:prstGeom prst="downArrow">
            <a:avLst/>
          </a:prstGeom>
          <a:solidFill>
            <a:srgbClr val="FF9900"/>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914395">
              <a:defRPr/>
            </a:pPr>
            <a:endParaRPr kumimoji="0" lang="ja-JP" altLang="en-US" kern="0">
              <a:solidFill>
                <a:srgbClr val="FFFFFF"/>
              </a:solidFill>
              <a:latin typeface="UD デジタル 教科書体 NK-B" panose="02020700000000000000" pitchFamily="18" charset="-128"/>
              <a:ea typeface="UD デジタル 教科書体 NK-B" panose="02020700000000000000" pitchFamily="18" charset="-128"/>
            </a:endParaRPr>
          </a:p>
        </p:txBody>
      </p:sp>
      <p:sp>
        <p:nvSpPr>
          <p:cNvPr id="39" name="_s1030"/>
          <p:cNvSpPr>
            <a:spLocks noChangeArrowheads="1" noTextEdit="1"/>
          </p:cNvSpPr>
          <p:nvPr/>
        </p:nvSpPr>
        <p:spPr bwMode="auto">
          <a:xfrm rot="10149921" flipH="1">
            <a:off x="5553263" y="4821693"/>
            <a:ext cx="2054530" cy="12508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9 h 21600"/>
              <a:gd name="T20" fmla="*/ 18433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FF9933"/>
          </a:solidFill>
          <a:ln w="6350">
            <a:solidFill>
              <a:srgbClr val="FF9933"/>
            </a:solidFill>
            <a:miter lim="800000"/>
            <a:headEnd/>
            <a:tailEnd/>
          </a:ln>
          <a:effectLst>
            <a:outerShdw dist="71842" dir="2700000" algn="ctr" rotWithShape="0">
              <a:schemeClr val="bg2">
                <a:alpha val="50000"/>
              </a:schemeClr>
            </a:outerShdw>
          </a:effectLst>
        </p:spPr>
        <p:txBody>
          <a:bodyPr lIns="0" tIns="0" rIns="0" bIns="0" anchor="ctr"/>
          <a:lstStyle/>
          <a:p>
            <a:endParaRPr lang="ja-JP" altLang="en-US"/>
          </a:p>
        </p:txBody>
      </p:sp>
      <p:sp>
        <p:nvSpPr>
          <p:cNvPr id="42" name="下矢印 41"/>
          <p:cNvSpPr/>
          <p:nvPr/>
        </p:nvSpPr>
        <p:spPr>
          <a:xfrm rot="18789266">
            <a:off x="6709330" y="3484338"/>
            <a:ext cx="537211" cy="927129"/>
          </a:xfrm>
          <a:prstGeom prst="downArrow">
            <a:avLst/>
          </a:prstGeom>
          <a:solidFill>
            <a:srgbClr val="FF9900"/>
          </a:solidFill>
          <a:ln w="25400" cap="flat" cmpd="sng" algn="ctr">
            <a:noFill/>
            <a:prstDash val="solid"/>
          </a:ln>
          <a:effectLst>
            <a:outerShdw blurRad="50800" dist="38100" dir="8100000" algn="tr" rotWithShape="0">
              <a:prstClr val="black">
                <a:alpha val="40000"/>
              </a:prstClr>
            </a:outerShdw>
          </a:effectLst>
        </p:spPr>
        <p:txBody>
          <a:bodyPr anchor="ctr"/>
          <a:lstStyle/>
          <a:p>
            <a:pPr algn="ctr" defTabSz="914395">
              <a:defRPr/>
            </a:pPr>
            <a:endParaRPr kumimoji="0" lang="ja-JP" altLang="en-US" kern="0">
              <a:solidFill>
                <a:srgbClr val="FFFFFF"/>
              </a:solidFill>
              <a:latin typeface="UD デジタル 教科書体 NK-B" panose="02020700000000000000" pitchFamily="18" charset="-128"/>
              <a:ea typeface="UD デジタル 教科書体 NK-B" panose="02020700000000000000" pitchFamily="18" charset="-128"/>
            </a:endParaRPr>
          </a:p>
        </p:txBody>
      </p:sp>
      <p:sp>
        <p:nvSpPr>
          <p:cNvPr id="43" name="下矢印 42"/>
          <p:cNvSpPr/>
          <p:nvPr/>
        </p:nvSpPr>
        <p:spPr>
          <a:xfrm rot="4133355">
            <a:off x="6352917" y="4461995"/>
            <a:ext cx="537211" cy="921084"/>
          </a:xfrm>
          <a:prstGeom prst="downArrow">
            <a:avLst/>
          </a:prstGeom>
          <a:solidFill>
            <a:srgbClr val="FF9900"/>
          </a:solidFill>
          <a:ln w="25400" cap="flat" cmpd="sng" algn="ctr">
            <a:noFill/>
            <a:prstDash val="solid"/>
          </a:ln>
          <a:effectLst>
            <a:outerShdw blurRad="50800" dist="38100" dir="8100000" algn="tr" rotWithShape="0">
              <a:prstClr val="black">
                <a:alpha val="40000"/>
              </a:prstClr>
            </a:outerShdw>
          </a:effectLst>
        </p:spPr>
        <p:txBody>
          <a:bodyPr anchor="ctr"/>
          <a:lstStyle/>
          <a:p>
            <a:pPr algn="ctr" defTabSz="914395">
              <a:defRPr/>
            </a:pPr>
            <a:endParaRPr kumimoji="0" lang="ja-JP" altLang="en-US" kern="0">
              <a:solidFill>
                <a:srgbClr val="FFFFFF"/>
              </a:solidFill>
              <a:latin typeface="UD デジタル 教科書体 NK-B" panose="02020700000000000000" pitchFamily="18" charset="-128"/>
              <a:ea typeface="UD デジタル 教科書体 NK-B" panose="02020700000000000000" pitchFamily="18" charset="-128"/>
            </a:endParaRPr>
          </a:p>
        </p:txBody>
      </p:sp>
      <p:sp>
        <p:nvSpPr>
          <p:cNvPr id="44" name="_s1030"/>
          <p:cNvSpPr>
            <a:spLocks noChangeArrowheads="1" noTextEdit="1"/>
          </p:cNvSpPr>
          <p:nvPr/>
        </p:nvSpPr>
        <p:spPr bwMode="auto">
          <a:xfrm rot="16769627" flipH="1" flipV="1">
            <a:off x="2819195" y="1659630"/>
            <a:ext cx="1106626" cy="14026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9 h 21600"/>
              <a:gd name="T20" fmla="*/ 18433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FF9933"/>
          </a:solidFill>
          <a:ln w="6350">
            <a:solidFill>
              <a:srgbClr val="FF9933"/>
            </a:solidFill>
            <a:miter lim="800000"/>
            <a:headEnd/>
            <a:tailEnd/>
          </a:ln>
          <a:effectLst>
            <a:outerShdw dist="71842" dir="2700000" algn="ctr" rotWithShape="0">
              <a:schemeClr val="bg2">
                <a:alpha val="50000"/>
              </a:schemeClr>
            </a:outerShdw>
          </a:effectLst>
        </p:spPr>
        <p:txBody>
          <a:bodyPr lIns="0" tIns="0" rIns="0" bIns="0" anchor="ctr"/>
          <a:lstStyle/>
          <a:p>
            <a:endParaRPr lang="ja-JP" altLang="en-US"/>
          </a:p>
        </p:txBody>
      </p:sp>
      <p:sp>
        <p:nvSpPr>
          <p:cNvPr id="11" name="Text Box 15">
            <a:extLst>
              <a:ext uri="{FF2B5EF4-FFF2-40B4-BE49-F238E27FC236}">
                <a16:creationId xmlns:a16="http://schemas.microsoft.com/office/drawing/2014/main" id="{BD95A6F3-3CBD-91A7-1D78-8E1C9E756C8D}"/>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42458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4BE6AF0-F505-4F89-A91C-C4B084BDF73B}"/>
              </a:ext>
            </a:extLst>
          </p:cNvPr>
          <p:cNvSpPr>
            <a:spLocks noGrp="1"/>
          </p:cNvSpPr>
          <p:nvPr>
            <p:ph type="sldNum" sz="quarter" idx="12"/>
          </p:nvPr>
        </p:nvSpPr>
        <p:spPr>
          <a:xfrm>
            <a:off x="8610599" y="6356350"/>
            <a:ext cx="3102891" cy="365125"/>
          </a:xfrm>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54</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15362" name="Rectangle 2"/>
          <p:cNvSpPr>
            <a:spLocks noGrp="1" noChangeArrowheads="1"/>
          </p:cNvSpPr>
          <p:nvPr>
            <p:ph type="title" idx="4294967295"/>
          </p:nvPr>
        </p:nvSpPr>
        <p:spPr>
          <a:xfrm>
            <a:off x="1143000" y="188914"/>
            <a:ext cx="9610344" cy="936625"/>
          </a:xfrm>
        </p:spPr>
        <p:txBody>
          <a:bodyPr>
            <a:noAutofit/>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「振り返り参加」型のスーパービジョン</a:t>
            </a:r>
            <a:br>
              <a:rPr lang="en-US" altLang="ja-JP" sz="3600" dirty="0">
                <a:solidFill>
                  <a:srgbClr val="CC3300"/>
                </a:solidFill>
                <a:latin typeface="UD デジタル 教科書体 NK-B" panose="02020700000000000000" pitchFamily="18" charset="-128"/>
                <a:ea typeface="UD デジタル 教科書体 NK-B" panose="02020700000000000000" pitchFamily="18" charset="-128"/>
              </a:rPr>
            </a:br>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特徴まとめ</a:t>
            </a:r>
          </a:p>
        </p:txBody>
      </p:sp>
      <p:sp>
        <p:nvSpPr>
          <p:cNvPr id="15364" name="Rectangle 4"/>
          <p:cNvSpPr>
            <a:spLocks noChangeArrowheads="1"/>
          </p:cNvSpPr>
          <p:nvPr/>
        </p:nvSpPr>
        <p:spPr bwMode="auto">
          <a:xfrm>
            <a:off x="1143001" y="1333167"/>
            <a:ext cx="10379994"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①複数のポイントを挙げても大抵はポイントは一つ</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r>
              <a:rPr lang="ja-JP" altLang="en-US" sz="2000" dirty="0">
                <a:solidFill>
                  <a:schemeClr val="tx2"/>
                </a:solidFill>
                <a:latin typeface="UD デジタル 教科書体 NK-B" panose="02020700000000000000" pitchFamily="18" charset="-128"/>
                <a:ea typeface="UD デジタル 教科書体 NK-B" panose="02020700000000000000" pitchFamily="18" charset="-128"/>
              </a:rPr>
              <a:t>　</a:t>
            </a:r>
            <a:r>
              <a:rPr lang="ja-JP" altLang="en-US" sz="2000" dirty="0">
                <a:solidFill>
                  <a:srgbClr val="0000FF"/>
                </a:solidFill>
                <a:latin typeface="UD デジタル 教科書体 NK-B" panose="02020700000000000000" pitchFamily="18" charset="-128"/>
                <a:ea typeface="UD デジタル 教科書体 NK-B" panose="02020700000000000000" pitchFamily="18" charset="-128"/>
              </a:rPr>
              <a:t>どの事例でも中間点での本人との向き合いは最初の向き合いに集約される</a:t>
            </a:r>
            <a:endParaRPr lang="en-US" altLang="ja-JP" sz="2000" dirty="0">
              <a:solidFill>
                <a:srgbClr val="0000FF"/>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②</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の振り返り課題は他のメンバーにも相通じる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r>
              <a:rPr lang="ja-JP" altLang="en-US" sz="2000" dirty="0">
                <a:solidFill>
                  <a:srgbClr val="0000FF"/>
                </a:solidFill>
                <a:latin typeface="UD デジタル 教科書体 NK-B" panose="02020700000000000000" pitchFamily="18" charset="-128"/>
                <a:ea typeface="UD デジタル 教科書体 NK-B" panose="02020700000000000000" pitchFamily="18" charset="-128"/>
              </a:rPr>
              <a:t>　苦手意識や不得手なところ、ありがちな見落としなど</a:t>
            </a:r>
            <a:endParaRPr lang="en-US" altLang="ja-JP" sz="2000" dirty="0">
              <a:solidFill>
                <a:srgbClr val="0000FF"/>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③</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に緊張感を与えないで済む</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r>
              <a:rPr lang="ja-JP" altLang="en-US" sz="2000" dirty="0">
                <a:solidFill>
                  <a:srgbClr val="0000FF"/>
                </a:solidFill>
                <a:latin typeface="UD デジタル 教科書体 NK-B" panose="02020700000000000000" pitchFamily="18" charset="-128"/>
                <a:ea typeface="UD デジタル 教科書体 NK-B" panose="02020700000000000000" pitchFamily="18" charset="-128"/>
              </a:rPr>
              <a:t>　過去事例なので、Ｓｖｅはどうすべきだったか薄々分かり、答えが出しやすい</a:t>
            </a:r>
            <a:endParaRPr lang="en-US" altLang="ja-JP" sz="2000" dirty="0">
              <a:solidFill>
                <a:srgbClr val="0000FF"/>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endParaRPr lang="en-US" altLang="ja-JP" sz="20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④職場内の関係者向き</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None/>
            </a:pPr>
            <a:r>
              <a:rPr lang="ja-JP" altLang="en-US" sz="2000" dirty="0">
                <a:solidFill>
                  <a:srgbClr val="0000FF"/>
                </a:solidFill>
                <a:latin typeface="UD デジタル 教科書体 NK-B" panose="02020700000000000000" pitchFamily="18" charset="-128"/>
                <a:ea typeface="UD デジタル 教科書体 NK-B" panose="02020700000000000000" pitchFamily="18" charset="-128"/>
              </a:rPr>
              <a:t>　同職場など、ある程度の関係性のあるメンバーの方が言い合いがしやすい</a:t>
            </a:r>
            <a:endParaRPr lang="en-US" altLang="ja-JP" sz="2000" dirty="0">
              <a:solidFill>
                <a:srgbClr val="0000FF"/>
              </a:solidFill>
              <a:latin typeface="UD デジタル 教科書体 NK-B" panose="02020700000000000000" pitchFamily="18" charset="-128"/>
              <a:ea typeface="UD デジタル 教科書体 NK-B" panose="02020700000000000000" pitchFamily="18" charset="-128"/>
            </a:endParaRPr>
          </a:p>
        </p:txBody>
      </p:sp>
      <p:sp>
        <p:nvSpPr>
          <p:cNvPr id="2" name="Text Box 15">
            <a:extLst>
              <a:ext uri="{FF2B5EF4-FFF2-40B4-BE49-F238E27FC236}">
                <a16:creationId xmlns:a16="http://schemas.microsoft.com/office/drawing/2014/main" id="{E3BCAFB3-AB9F-D308-B60D-FBA57D578C68}"/>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900030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63D372E1-5FE0-48B5-A16D-2CC9AB7328A6}"/>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55</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5122" name="Rectangle 2"/>
          <p:cNvSpPr>
            <a:spLocks noGrp="1" noChangeArrowheads="1"/>
          </p:cNvSpPr>
          <p:nvPr>
            <p:ph type="title" idx="4294967295"/>
          </p:nvPr>
        </p:nvSpPr>
        <p:spPr>
          <a:xfrm>
            <a:off x="1143000" y="2636839"/>
            <a:ext cx="8496300" cy="936625"/>
          </a:xfrm>
        </p:spPr>
        <p:txBody>
          <a:bodyPr>
            <a:normAutofit fontScale="90000"/>
          </a:bodyPr>
          <a:lstStyle/>
          <a:p>
            <a:pPr algn="ctr" eaLnBrk="1" hangingPunct="1"/>
            <a:r>
              <a:rPr lang="ja-JP" altLang="en-US" sz="3600" dirty="0">
                <a:latin typeface="UD デジタル 教科書体 NK-B" panose="02020700000000000000" pitchFamily="18" charset="-128"/>
                <a:ea typeface="UD デジタル 教科書体 NK-B" panose="02020700000000000000" pitchFamily="18" charset="-128"/>
              </a:rPr>
              <a:t>課題焦点型スーパービジョンの</a:t>
            </a:r>
            <a:br>
              <a:rPr lang="en-US" altLang="ja-JP" sz="3600" dirty="0">
                <a:latin typeface="UD デジタル 教科書体 NK-B" panose="02020700000000000000" pitchFamily="18" charset="-128"/>
                <a:ea typeface="UD デジタル 教科書体 NK-B" panose="02020700000000000000" pitchFamily="18" charset="-128"/>
              </a:rPr>
            </a:br>
            <a:r>
              <a:rPr lang="ja-JP" altLang="en-US" sz="3600" dirty="0">
                <a:latin typeface="UD デジタル 教科書体 NK-B" panose="02020700000000000000" pitchFamily="18" charset="-128"/>
                <a:ea typeface="UD デジタル 教科書体 NK-B" panose="02020700000000000000" pitchFamily="18" charset="-128"/>
              </a:rPr>
              <a:t>活かし方</a:t>
            </a:r>
            <a:br>
              <a:rPr lang="en-US" altLang="ja-JP" sz="3600" dirty="0">
                <a:latin typeface="UD デジタル 教科書体 NK-B" panose="02020700000000000000" pitchFamily="18" charset="-128"/>
                <a:ea typeface="UD デジタル 教科書体 NK-B" panose="02020700000000000000" pitchFamily="18" charset="-128"/>
              </a:rPr>
            </a:br>
            <a:br>
              <a:rPr lang="en-US" altLang="ja-JP" sz="3600" dirty="0">
                <a:latin typeface="UD デジタル 教科書体 NK-B" panose="02020700000000000000" pitchFamily="18" charset="-128"/>
                <a:ea typeface="UD デジタル 教科書体 NK-B" panose="02020700000000000000" pitchFamily="18" charset="-128"/>
              </a:rPr>
            </a:br>
            <a:r>
              <a:rPr lang="en-US" altLang="ja-JP" sz="2800" dirty="0" err="1">
                <a:solidFill>
                  <a:srgbClr val="0000FF"/>
                </a:solidFill>
                <a:latin typeface="UD デジタル 教科書体 NK-B" panose="02020700000000000000" pitchFamily="18" charset="-128"/>
                <a:ea typeface="UD デジタル 教科書体 NK-B" panose="02020700000000000000" pitchFamily="18" charset="-128"/>
              </a:rPr>
              <a:t>Sve</a:t>
            </a: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の課題の共有によりメンバー間の</a:t>
            </a:r>
            <a:br>
              <a:rPr lang="en-US" altLang="ja-JP" sz="2800" dirty="0">
                <a:solidFill>
                  <a:srgbClr val="0000FF"/>
                </a:solidFill>
                <a:latin typeface="UD デジタル 教科書体 NK-B" panose="02020700000000000000" pitchFamily="18" charset="-128"/>
                <a:ea typeface="UD デジタル 教科書体 NK-B" panose="02020700000000000000" pitchFamily="18" charset="-128"/>
              </a:rPr>
            </a:b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支持的環境づくりをすすめること</a:t>
            </a:r>
          </a:p>
        </p:txBody>
      </p:sp>
      <p:sp>
        <p:nvSpPr>
          <p:cNvPr id="2" name="Text Box 15">
            <a:extLst>
              <a:ext uri="{FF2B5EF4-FFF2-40B4-BE49-F238E27FC236}">
                <a16:creationId xmlns:a16="http://schemas.microsoft.com/office/drawing/2014/main" id="{2AEF1687-C1A6-1440-A63B-552F86471A97}"/>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982241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D49AB1-48AB-4762-B76E-FAC85C44D851}"/>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56</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33794" name="Rectangle 2"/>
          <p:cNvSpPr>
            <a:spLocks noGrp="1" noChangeArrowheads="1"/>
          </p:cNvSpPr>
          <p:nvPr>
            <p:ph type="title" idx="4294967295"/>
          </p:nvPr>
        </p:nvSpPr>
        <p:spPr>
          <a:xfrm>
            <a:off x="1199456" y="412643"/>
            <a:ext cx="8496300" cy="936625"/>
          </a:xfrm>
        </p:spPr>
        <p:txBody>
          <a:bodyPr/>
          <a:lstStyle/>
          <a:p>
            <a:pPr eaLnBrk="1" hangingPunct="1"/>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課題焦点型のスーパービジョンとは</a:t>
            </a:r>
          </a:p>
        </p:txBody>
      </p:sp>
      <p:sp>
        <p:nvSpPr>
          <p:cNvPr id="33796" name="Rectangle 4"/>
          <p:cNvSpPr>
            <a:spLocks noChangeArrowheads="1"/>
          </p:cNvSpPr>
          <p:nvPr/>
        </p:nvSpPr>
        <p:spPr bwMode="auto">
          <a:xfrm>
            <a:off x="2207568" y="1349267"/>
            <a:ext cx="7776864" cy="326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50000"/>
              </a:lnSpc>
              <a:spcBef>
                <a:spcPct val="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が悩みと感じていることを出してもらい</a:t>
            </a:r>
          </a:p>
          <a:p>
            <a:pPr eaLnBrk="1" hangingPunct="1">
              <a:lnSpc>
                <a:spcPct val="150000"/>
              </a:lnSpc>
              <a:spcBef>
                <a:spcPct val="0"/>
              </a:spcBef>
              <a:buFontTx/>
              <a:buNone/>
            </a:pPr>
            <a:r>
              <a:rPr lang="ja-JP" altLang="en-US" sz="2800" dirty="0">
                <a:latin typeface="UD デジタル 教科書体 NK-B" panose="02020700000000000000" pitchFamily="18" charset="-128"/>
                <a:ea typeface="UD デジタル 教科書体 NK-B" panose="02020700000000000000" pitchFamily="18" charset="-128"/>
              </a:rPr>
              <a:t>・</a:t>
            </a:r>
            <a:r>
              <a:rPr lang="en-US" altLang="ja-JP" sz="2800" dirty="0" err="1">
                <a:latin typeface="UD デジタル 教科書体 NK-B" panose="02020700000000000000" pitchFamily="18" charset="-128"/>
                <a:ea typeface="UD デジタル 教科書体 NK-B" panose="02020700000000000000" pitchFamily="18" charset="-128"/>
              </a:rPr>
              <a:t>Sve</a:t>
            </a:r>
            <a:r>
              <a:rPr lang="ja-JP" altLang="en-US" sz="2800" dirty="0">
                <a:latin typeface="UD デジタル 教科書体 NK-B" panose="02020700000000000000" pitchFamily="18" charset="-128"/>
                <a:ea typeface="UD デジタル 教科書体 NK-B" panose="02020700000000000000" pitchFamily="18" charset="-128"/>
              </a:rPr>
              <a:t>の課題や強みを具体的にしていき</a:t>
            </a:r>
          </a:p>
          <a:p>
            <a:pPr eaLnBrk="1" hangingPunct="1">
              <a:lnSpc>
                <a:spcPct val="150000"/>
              </a:lnSpc>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・観察者の感想で気づきの共有をすることで</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lnSpc>
                <a:spcPct val="150000"/>
              </a:lnSpc>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・技術的問題か、知識不足か、情緒面かを</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eaLnBrk="1" hangingPunct="1">
              <a:lnSpc>
                <a:spcPct val="150000"/>
              </a:lnSpc>
              <a:spcBef>
                <a:spcPct val="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自身が整理する方法である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p:txBody>
      </p:sp>
      <p:sp>
        <p:nvSpPr>
          <p:cNvPr id="6" name="四角形吹き出し 5"/>
          <p:cNvSpPr/>
          <p:nvPr/>
        </p:nvSpPr>
        <p:spPr>
          <a:xfrm>
            <a:off x="2927648" y="4990860"/>
            <a:ext cx="6336704" cy="504056"/>
          </a:xfrm>
          <a:prstGeom prst="wedgeRectCallout">
            <a:avLst>
              <a:gd name="adj1" fmla="val -19224"/>
              <a:gd name="adj2" fmla="val -124583"/>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ファシリテーションで用いる技法が使われている</a:t>
            </a:r>
          </a:p>
        </p:txBody>
      </p:sp>
      <p:sp>
        <p:nvSpPr>
          <p:cNvPr id="2" name="Text Box 15">
            <a:extLst>
              <a:ext uri="{FF2B5EF4-FFF2-40B4-BE49-F238E27FC236}">
                <a16:creationId xmlns:a16="http://schemas.microsoft.com/office/drawing/2014/main" id="{F54C416F-F725-F88C-D55B-08EB289B8903}"/>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34"/>
          <p:cNvSpPr>
            <a:spLocks noChangeShapeType="1"/>
          </p:cNvSpPr>
          <p:nvPr/>
        </p:nvSpPr>
        <p:spPr bwMode="auto">
          <a:xfrm flipV="1">
            <a:off x="3648078" y="3213100"/>
            <a:ext cx="2087563" cy="20145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UD デジタル 教科書体 NK-B" panose="02020700000000000000" pitchFamily="18" charset="-128"/>
              <a:ea typeface="UD デジタル 教科書体 NK-B" panose="02020700000000000000" pitchFamily="18" charset="-128"/>
            </a:endParaRPr>
          </a:p>
        </p:txBody>
      </p:sp>
      <p:sp>
        <p:nvSpPr>
          <p:cNvPr id="47107" name="Line 35"/>
          <p:cNvSpPr>
            <a:spLocks noChangeShapeType="1"/>
          </p:cNvSpPr>
          <p:nvPr/>
        </p:nvSpPr>
        <p:spPr bwMode="auto">
          <a:xfrm flipV="1">
            <a:off x="3648075" y="4581526"/>
            <a:ext cx="5543550" cy="647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UD デジタル 教科書体 NK-B" panose="02020700000000000000" pitchFamily="18" charset="-128"/>
              <a:ea typeface="UD デジタル 教科書体 NK-B" panose="02020700000000000000" pitchFamily="18" charset="-128"/>
            </a:endParaRPr>
          </a:p>
        </p:txBody>
      </p:sp>
      <p:sp>
        <p:nvSpPr>
          <p:cNvPr id="47108" name="Line 36"/>
          <p:cNvSpPr>
            <a:spLocks noChangeShapeType="1"/>
          </p:cNvSpPr>
          <p:nvPr/>
        </p:nvSpPr>
        <p:spPr bwMode="auto">
          <a:xfrm flipH="1" flipV="1">
            <a:off x="5735640" y="3213102"/>
            <a:ext cx="3455987" cy="13684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a:extLst>
              <a:ext uri="{FF2B5EF4-FFF2-40B4-BE49-F238E27FC236}">
                <a16:creationId xmlns:a16="http://schemas.microsoft.com/office/drawing/2014/main" id="{0AD9650F-C8CC-49C2-8A8C-F7145D6EAB62}"/>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57</a:t>
            </a:fld>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47109" name="Rectangle 2"/>
          <p:cNvSpPr>
            <a:spLocks noGrp="1" noChangeArrowheads="1"/>
          </p:cNvSpPr>
          <p:nvPr>
            <p:ph type="title" idx="4294967295"/>
          </p:nvPr>
        </p:nvSpPr>
        <p:spPr>
          <a:xfrm>
            <a:off x="1487488" y="342111"/>
            <a:ext cx="8208962" cy="622300"/>
          </a:xfrm>
        </p:spPr>
        <p:txBody>
          <a:bodyPr>
            <a:normAutofit fontScale="90000"/>
          </a:bodyPr>
          <a:lstStyle/>
          <a:p>
            <a:pPr eaLnBrk="1" hangingPunct="1"/>
            <a:r>
              <a:rPr lang="ja-JP" altLang="en-US" sz="4000" dirty="0">
                <a:solidFill>
                  <a:srgbClr val="CC3300"/>
                </a:solidFill>
                <a:latin typeface="UD デジタル 教科書体 NK-B" panose="02020700000000000000" pitchFamily="18" charset="-128"/>
                <a:ea typeface="UD デジタル 教科書体 NK-B" panose="02020700000000000000" pitchFamily="18" charset="-128"/>
              </a:rPr>
              <a:t>課題焦点型のスーパービジョン</a:t>
            </a:r>
            <a:endParaRPr lang="en-US" altLang="ja-JP" sz="4000" dirty="0">
              <a:solidFill>
                <a:srgbClr val="CC0000"/>
              </a:solidFill>
              <a:latin typeface="UD デジタル 教科書体 NK-B" panose="02020700000000000000" pitchFamily="18" charset="-128"/>
              <a:ea typeface="UD デジタル 教科書体 NK-B" panose="02020700000000000000" pitchFamily="18" charset="-128"/>
            </a:endParaRPr>
          </a:p>
        </p:txBody>
      </p:sp>
      <p:pic>
        <p:nvPicPr>
          <p:cNvPr id="47113" name="Picture 22" descr="presen02_cl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839" y="908050"/>
            <a:ext cx="855662"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24" descr="presen02_cl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8259" y="3211388"/>
            <a:ext cx="614362"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25" descr="presen02_cl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2304" y="2590801"/>
            <a:ext cx="9779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6" name="Text Box 15"/>
          <p:cNvSpPr txBox="1">
            <a:spLocks noChangeArrowheads="1"/>
          </p:cNvSpPr>
          <p:nvPr/>
        </p:nvSpPr>
        <p:spPr bwMode="auto">
          <a:xfrm>
            <a:off x="1650956" y="5314029"/>
            <a:ext cx="4968875" cy="92333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Svr</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に自分の抱える課題を端的に説明する（</a:t>
            </a:r>
            <a:r>
              <a:rPr lang="en-US" altLang="ja-JP" sz="1800" dirty="0">
                <a:solidFill>
                  <a:srgbClr val="CC0000"/>
                </a:solidFill>
                <a:latin typeface="UD デジタル 教科書体 NK-B" panose="02020700000000000000" pitchFamily="18" charset="-128"/>
                <a:ea typeface="UD デジタル 教科書体 NK-B" panose="02020700000000000000" pitchFamily="18" charset="-128"/>
              </a:rPr>
              <a:t>2</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分）</a:t>
            </a:r>
          </a:p>
          <a:p>
            <a:pPr eaLnBrk="1" hangingPunct="1">
              <a:spcBef>
                <a:spcPct val="0"/>
              </a:spcBef>
              <a:buFontTx/>
              <a:buNone/>
            </a:pP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Svr</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からの質問に具体的な場面が伝わるようにかつ端的に答える。</a:t>
            </a:r>
          </a:p>
        </p:txBody>
      </p:sp>
      <p:sp>
        <p:nvSpPr>
          <p:cNvPr id="47117" name="Text Box 15"/>
          <p:cNvSpPr txBox="1">
            <a:spLocks noChangeArrowheads="1"/>
          </p:cNvSpPr>
          <p:nvPr/>
        </p:nvSpPr>
        <p:spPr bwMode="auto">
          <a:xfrm>
            <a:off x="6071263" y="4413431"/>
            <a:ext cx="4572000" cy="64633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発言はせず、</a:t>
            </a: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Svr</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の聴き方や</a:t>
            </a: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Sve</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の答え方を観察し、終了後に気づいた点を伝える（</a:t>
            </a:r>
            <a:r>
              <a:rPr lang="en-US" altLang="ja-JP" sz="1800" dirty="0">
                <a:solidFill>
                  <a:srgbClr val="CC0000"/>
                </a:solidFill>
                <a:latin typeface="UD デジタル 教科書体 NK-B" panose="02020700000000000000" pitchFamily="18" charset="-128"/>
                <a:ea typeface="UD デジタル 教科書体 NK-B" panose="02020700000000000000" pitchFamily="18" charset="-128"/>
              </a:rPr>
              <a:t>8</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分）</a:t>
            </a:r>
          </a:p>
        </p:txBody>
      </p:sp>
      <p:sp>
        <p:nvSpPr>
          <p:cNvPr id="47118" name="Text Box 15"/>
          <p:cNvSpPr txBox="1">
            <a:spLocks noChangeArrowheads="1"/>
          </p:cNvSpPr>
          <p:nvPr/>
        </p:nvSpPr>
        <p:spPr bwMode="auto">
          <a:xfrm>
            <a:off x="4551947" y="1125541"/>
            <a:ext cx="7195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dirty="0" err="1">
                <a:solidFill>
                  <a:srgbClr val="CC0000"/>
                </a:solidFill>
                <a:latin typeface="UD デジタル 教科書体 NK-B" panose="02020700000000000000" pitchFamily="18" charset="-128"/>
                <a:ea typeface="UD デジタル 教科書体 NK-B" panose="02020700000000000000" pitchFamily="18" charset="-128"/>
              </a:rPr>
              <a:t>Svr</a:t>
            </a:r>
            <a:endParaRPr lang="ja-JP" altLang="en-US" sz="2400" dirty="0">
              <a:solidFill>
                <a:srgbClr val="CC0000"/>
              </a:solidFill>
              <a:latin typeface="UD デジタル 教科書体 NK-B" panose="02020700000000000000" pitchFamily="18" charset="-128"/>
              <a:ea typeface="UD デジタル 教科書体 NK-B" panose="02020700000000000000" pitchFamily="18" charset="-128"/>
            </a:endParaRPr>
          </a:p>
        </p:txBody>
      </p:sp>
      <p:sp>
        <p:nvSpPr>
          <p:cNvPr id="47119" name="Text Box 15"/>
          <p:cNvSpPr txBox="1">
            <a:spLocks noChangeArrowheads="1"/>
          </p:cNvSpPr>
          <p:nvPr/>
        </p:nvSpPr>
        <p:spPr bwMode="auto">
          <a:xfrm>
            <a:off x="2207568" y="3573466"/>
            <a:ext cx="7912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dirty="0" err="1">
                <a:solidFill>
                  <a:srgbClr val="CC0000"/>
                </a:solidFill>
                <a:latin typeface="UD デジタル 教科書体 NK-B" panose="02020700000000000000" pitchFamily="18" charset="-128"/>
                <a:ea typeface="UD デジタル 教科書体 NK-B" panose="02020700000000000000" pitchFamily="18" charset="-128"/>
              </a:rPr>
              <a:t>Sve</a:t>
            </a:r>
            <a:endParaRPr lang="ja-JP" altLang="en-US" sz="2400" dirty="0">
              <a:solidFill>
                <a:srgbClr val="CC0000"/>
              </a:solidFill>
              <a:latin typeface="UD デジタル 教科書体 NK-B" panose="02020700000000000000" pitchFamily="18" charset="-128"/>
              <a:ea typeface="UD デジタル 教科書体 NK-B" panose="02020700000000000000" pitchFamily="18" charset="-128"/>
            </a:endParaRPr>
          </a:p>
        </p:txBody>
      </p:sp>
      <p:sp>
        <p:nvSpPr>
          <p:cNvPr id="47120" name="Text Box 15"/>
          <p:cNvSpPr txBox="1">
            <a:spLocks noChangeArrowheads="1"/>
          </p:cNvSpPr>
          <p:nvPr/>
        </p:nvSpPr>
        <p:spPr bwMode="auto">
          <a:xfrm>
            <a:off x="9480550" y="2133604"/>
            <a:ext cx="1187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dirty="0">
                <a:solidFill>
                  <a:srgbClr val="CC0000"/>
                </a:solidFill>
                <a:latin typeface="UD デジタル 教科書体 NK-B" panose="02020700000000000000" pitchFamily="18" charset="-128"/>
                <a:ea typeface="UD デジタル 教科書体 NK-B" panose="02020700000000000000" pitchFamily="18" charset="-128"/>
              </a:rPr>
              <a:t>観察者</a:t>
            </a:r>
          </a:p>
        </p:txBody>
      </p:sp>
      <p:sp>
        <p:nvSpPr>
          <p:cNvPr id="47112" name="Text Box 15"/>
          <p:cNvSpPr txBox="1">
            <a:spLocks noChangeArrowheads="1"/>
          </p:cNvSpPr>
          <p:nvPr/>
        </p:nvSpPr>
        <p:spPr bwMode="auto">
          <a:xfrm>
            <a:off x="4002081" y="2594491"/>
            <a:ext cx="4726686" cy="147732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Sve</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の課題に着目して</a:t>
            </a:r>
            <a:r>
              <a:rPr lang="en-US" altLang="ja-JP" sz="1800" dirty="0">
                <a:solidFill>
                  <a:srgbClr val="CC0000"/>
                </a:solidFill>
                <a:latin typeface="UD デジタル 教科書体 NK-B" panose="02020700000000000000" pitchFamily="18" charset="-128"/>
                <a:ea typeface="UD デジタル 教科書体 NK-B" panose="02020700000000000000" pitchFamily="18" charset="-128"/>
              </a:rPr>
              <a:t>5W1H</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を使い具体化する（</a:t>
            </a:r>
            <a:r>
              <a:rPr lang="en-US" altLang="ja-JP" sz="1800" dirty="0">
                <a:solidFill>
                  <a:srgbClr val="CC0000"/>
                </a:solidFill>
                <a:latin typeface="UD デジタル 教科書体 NK-B" panose="02020700000000000000" pitchFamily="18" charset="-128"/>
                <a:ea typeface="UD デジタル 教科書体 NK-B" panose="02020700000000000000" pitchFamily="18" charset="-128"/>
              </a:rPr>
              <a:t>20</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分）その際に</a:t>
            </a: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Sve</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自身の課題を</a:t>
            </a:r>
            <a:r>
              <a:rPr lang="ja-JP" altLang="en-US" sz="1800" dirty="0">
                <a:latin typeface="UD デジタル 教科書体 NK-B" panose="02020700000000000000" pitchFamily="18" charset="-128"/>
                <a:ea typeface="UD デジタル 教科書体 NK-B" panose="02020700000000000000" pitchFamily="18" charset="-128"/>
              </a:rPr>
              <a:t>黒色</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で、</a:t>
            </a:r>
            <a:r>
              <a:rPr lang="en-US" altLang="ja-JP" sz="1800" dirty="0">
                <a:solidFill>
                  <a:srgbClr val="CC0000"/>
                </a:solidFill>
                <a:latin typeface="UD デジタル 教科書体 NK-B" panose="02020700000000000000" pitchFamily="18" charset="-128"/>
                <a:ea typeface="UD デジタル 教科書体 NK-B" panose="02020700000000000000" pitchFamily="18" charset="-128"/>
              </a:rPr>
              <a:t> </a:t>
            </a:r>
            <a:r>
              <a:rPr lang="en-US" altLang="ja-JP" sz="1800" dirty="0" err="1">
                <a:solidFill>
                  <a:srgbClr val="CC0000"/>
                </a:solidFill>
                <a:latin typeface="UD デジタル 教科書体 NK-B" panose="02020700000000000000" pitchFamily="18" charset="-128"/>
                <a:ea typeface="UD デジタル 教科書体 NK-B" panose="02020700000000000000" pitchFamily="18" charset="-128"/>
              </a:rPr>
              <a:t>Sve</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の気持ちを赤色で、本人の転機となったことを</a:t>
            </a:r>
            <a:r>
              <a:rPr lang="ja-JP" altLang="en-US" sz="1800" dirty="0">
                <a:solidFill>
                  <a:srgbClr val="0070C0"/>
                </a:solidFill>
                <a:latin typeface="UD デジタル 教科書体 NK-B" panose="02020700000000000000" pitchFamily="18" charset="-128"/>
                <a:ea typeface="UD デジタル 教科書体 NK-B" panose="02020700000000000000" pitchFamily="18" charset="-128"/>
              </a:rPr>
              <a:t>青色</a:t>
            </a:r>
            <a:r>
              <a:rPr lang="ja-JP" altLang="en-US" sz="1800" dirty="0">
                <a:solidFill>
                  <a:srgbClr val="CC0000"/>
                </a:solidFill>
                <a:latin typeface="UD デジタル 教科書体 NK-B" panose="02020700000000000000" pitchFamily="18" charset="-128"/>
                <a:ea typeface="UD デジタル 教科書体 NK-B" panose="02020700000000000000" pitchFamily="18" charset="-128"/>
              </a:rPr>
              <a:t>でキーワードとしてホワイトボードに記していく</a:t>
            </a:r>
          </a:p>
        </p:txBody>
      </p:sp>
      <p:sp>
        <p:nvSpPr>
          <p:cNvPr id="2" name="Text Box 15">
            <a:extLst>
              <a:ext uri="{FF2B5EF4-FFF2-40B4-BE49-F238E27FC236}">
                <a16:creationId xmlns:a16="http://schemas.microsoft.com/office/drawing/2014/main" id="{64BE0A54-C9CC-DAA0-C941-CCC2AD86C827}"/>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199456" y="295490"/>
            <a:ext cx="8208962" cy="62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3600" dirty="0">
                <a:solidFill>
                  <a:srgbClr val="CC0000"/>
                </a:solidFill>
                <a:latin typeface="UD デジタル 教科書体 NK-B" panose="02020700000000000000" pitchFamily="18" charset="-128"/>
                <a:ea typeface="UD デジタル 教科書体 NK-B" panose="02020700000000000000" pitchFamily="18" charset="-128"/>
              </a:rPr>
              <a:t>　狙いはＳ</a:t>
            </a:r>
            <a:r>
              <a:rPr lang="en-US" altLang="ja-JP" sz="3600" dirty="0" err="1">
                <a:solidFill>
                  <a:srgbClr val="CC0000"/>
                </a:solidFill>
                <a:latin typeface="UD デジタル 教科書体 NK-B" panose="02020700000000000000" pitchFamily="18" charset="-128"/>
                <a:ea typeface="UD デジタル 教科書体 NK-B" panose="02020700000000000000" pitchFamily="18" charset="-128"/>
              </a:rPr>
              <a:t>ve</a:t>
            </a:r>
            <a:r>
              <a:rPr lang="ja-JP" altLang="en-US" sz="3600" dirty="0">
                <a:solidFill>
                  <a:srgbClr val="CC0000"/>
                </a:solidFill>
                <a:latin typeface="UD デジタル 教科書体 NK-B" panose="02020700000000000000" pitchFamily="18" charset="-128"/>
                <a:ea typeface="UD デジタル 教科書体 NK-B" panose="02020700000000000000" pitchFamily="18" charset="-128"/>
              </a:rPr>
              <a:t>の「癖」をつかむ</a:t>
            </a:r>
          </a:p>
        </p:txBody>
      </p:sp>
      <p:sp>
        <p:nvSpPr>
          <p:cNvPr id="13316" name="Rectangle 18"/>
          <p:cNvSpPr>
            <a:spLocks noChangeArrowheads="1"/>
          </p:cNvSpPr>
          <p:nvPr/>
        </p:nvSpPr>
        <p:spPr bwMode="auto">
          <a:xfrm>
            <a:off x="2223439" y="1698361"/>
            <a:ext cx="7146508" cy="391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eaLnBrk="0" hangingPunct="0">
              <a:spcBef>
                <a:spcPct val="20000"/>
              </a:spcBef>
              <a:buClr>
                <a:schemeClr val="hlink"/>
              </a:buClr>
              <a:buSzPct val="120000"/>
              <a:buChar char="•"/>
              <a:defRPr kumimoji="1" sz="3200">
                <a:solidFill>
                  <a:schemeClr val="tx1"/>
                </a:solidFill>
                <a:latin typeface="Tahoma" pitchFamily="34" charset="0"/>
                <a:ea typeface="ＭＳ Ｐゴシック" charset="-128"/>
              </a:defRPr>
            </a:lvl1pPr>
            <a:lvl2pPr marL="742950" indent="-285750" eaLnBrk="0" hangingPunct="0">
              <a:spcBef>
                <a:spcPct val="20000"/>
              </a:spcBef>
              <a:buFont typeface="Tahoma" pitchFamily="34" charset="0"/>
              <a:buChar char="–"/>
              <a:defRPr kumimoji="1" sz="2800">
                <a:solidFill>
                  <a:schemeClr val="tx1"/>
                </a:solidFill>
                <a:latin typeface="Tahoma" pitchFamily="34" charset="0"/>
                <a:ea typeface="ＭＳ Ｐゴシック" charset="-128"/>
              </a:defRPr>
            </a:lvl2pPr>
            <a:lvl3pPr marL="1143000" indent="-228600" eaLnBrk="0" hangingPunct="0">
              <a:spcBef>
                <a:spcPct val="20000"/>
              </a:spcBef>
              <a:buClr>
                <a:schemeClr val="hlink"/>
              </a:buClr>
              <a:buSzPct val="120000"/>
              <a:buChar char="•"/>
              <a:defRPr kumimoji="1" sz="2400">
                <a:solidFill>
                  <a:schemeClr val="tx1"/>
                </a:solidFill>
                <a:latin typeface="Tahoma" pitchFamily="34" charset="0"/>
                <a:ea typeface="ＭＳ Ｐゴシック" charset="-128"/>
              </a:defRPr>
            </a:lvl3pPr>
            <a:lvl4pPr marL="1600200" indent="-228600" eaLnBrk="0" hangingPunct="0">
              <a:spcBef>
                <a:spcPct val="20000"/>
              </a:spcBef>
              <a:buFont typeface="Tahoma" pitchFamily="34" charset="0"/>
              <a:buChar char="–"/>
              <a:defRPr kumimoji="1" sz="2000">
                <a:solidFill>
                  <a:schemeClr val="tx1"/>
                </a:solidFill>
                <a:latin typeface="Tahoma" pitchFamily="34" charset="0"/>
                <a:ea typeface="ＭＳ Ｐゴシック" charset="-128"/>
              </a:defRPr>
            </a:lvl4pPr>
            <a:lvl5pPr marL="2057400" indent="-228600" eaLnBrk="0" hangingPunct="0">
              <a:spcBef>
                <a:spcPct val="20000"/>
              </a:spcBef>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9pPr>
          </a:lstStyle>
          <a:p>
            <a:pPr eaLnBrk="1" hangingPunct="1">
              <a:lnSpc>
                <a:spcPct val="150000"/>
              </a:lnSpc>
              <a:spcBef>
                <a:spcPct val="0"/>
              </a:spcBef>
              <a:buClrTx/>
              <a:buSzTx/>
              <a:buFontTx/>
              <a:buNone/>
            </a:pP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例えば</a:t>
            </a:r>
            <a:endParaRPr lang="en-US" altLang="ja-JP" sz="2800" dirty="0">
              <a:solidFill>
                <a:srgbClr val="000000"/>
              </a:solidFill>
              <a:latin typeface="UD デジタル 教科書体 NK-B" panose="02020700000000000000" pitchFamily="18" charset="-128"/>
              <a:ea typeface="UD デジタル 教科書体 NK-B" panose="02020700000000000000" pitchFamily="18" charset="-128"/>
            </a:endParaRPr>
          </a:p>
          <a:p>
            <a:pPr eaLnBrk="1" hangingPunct="1">
              <a:lnSpc>
                <a:spcPct val="150000"/>
              </a:lnSpc>
              <a:spcBef>
                <a:spcPct val="0"/>
              </a:spcBef>
              <a:buClrTx/>
              <a:buSzTx/>
              <a:buFontTx/>
              <a:buAutoNum type="arabicPeriod"/>
            </a:pP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支援会議が苦手なので避ける傾向</a:t>
            </a:r>
            <a:endParaRPr lang="en-US" altLang="ja-JP" sz="2800" dirty="0">
              <a:solidFill>
                <a:srgbClr val="000000"/>
              </a:solidFill>
              <a:latin typeface="UD デジタル 教科書体 NK-B" panose="02020700000000000000" pitchFamily="18" charset="-128"/>
              <a:ea typeface="UD デジタル 教科書体 NK-B" panose="02020700000000000000" pitchFamily="18" charset="-128"/>
            </a:endParaRPr>
          </a:p>
          <a:p>
            <a:pPr eaLnBrk="1" hangingPunct="1">
              <a:lnSpc>
                <a:spcPct val="150000"/>
              </a:lnSpc>
              <a:spcBef>
                <a:spcPct val="0"/>
              </a:spcBef>
              <a:buClrTx/>
              <a:buSzTx/>
              <a:buFontTx/>
              <a:buAutoNum type="arabicPeriod"/>
            </a:pP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医療知識がなく医療チームの言われたまま</a:t>
            </a:r>
            <a:endParaRPr lang="en-US" altLang="ja-JP" sz="2800" dirty="0">
              <a:solidFill>
                <a:srgbClr val="000000"/>
              </a:solidFill>
              <a:latin typeface="UD デジタル 教科書体 NK-B" panose="02020700000000000000" pitchFamily="18" charset="-128"/>
              <a:ea typeface="UD デジタル 教科書体 NK-B" panose="02020700000000000000" pitchFamily="18" charset="-128"/>
            </a:endParaRPr>
          </a:p>
          <a:p>
            <a:pPr eaLnBrk="1" hangingPunct="1">
              <a:lnSpc>
                <a:spcPct val="150000"/>
              </a:lnSpc>
              <a:spcBef>
                <a:spcPct val="0"/>
              </a:spcBef>
              <a:buClrTx/>
              <a:buSzTx/>
              <a:buFontTx/>
              <a:buAutoNum type="arabicPeriod"/>
            </a:pP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知識の豊富な分野の問題だけ突っ込む</a:t>
            </a:r>
            <a:endParaRPr lang="en-US" altLang="ja-JP" sz="2800" dirty="0">
              <a:solidFill>
                <a:srgbClr val="000000"/>
              </a:solidFill>
              <a:latin typeface="UD デジタル 教科書体 NK-B" panose="02020700000000000000" pitchFamily="18" charset="-128"/>
              <a:ea typeface="UD デジタル 教科書体 NK-B" panose="02020700000000000000" pitchFamily="18" charset="-128"/>
            </a:endParaRPr>
          </a:p>
          <a:p>
            <a:pPr eaLnBrk="1" hangingPunct="1">
              <a:lnSpc>
                <a:spcPct val="150000"/>
              </a:lnSpc>
              <a:spcBef>
                <a:spcPct val="0"/>
              </a:spcBef>
              <a:buClrTx/>
              <a:buSzTx/>
              <a:buFontTx/>
              <a:buAutoNum type="arabicPeriod"/>
            </a:pP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強烈な利用者に迎合したり避ける傾向</a:t>
            </a:r>
          </a:p>
          <a:p>
            <a:pPr eaLnBrk="1" hangingPunct="1">
              <a:lnSpc>
                <a:spcPct val="150000"/>
              </a:lnSpc>
              <a:spcBef>
                <a:spcPct val="0"/>
              </a:spcBef>
              <a:buClrTx/>
              <a:buSzTx/>
              <a:buFontTx/>
              <a:buAutoNum type="arabicPeriod"/>
            </a:pPr>
            <a:r>
              <a:rPr lang="ja-JP" altLang="en-US" sz="2800" dirty="0">
                <a:latin typeface="UD デジタル 教科書体 NK-B" panose="02020700000000000000" pitchFamily="18" charset="-128"/>
                <a:ea typeface="UD デジタル 教科書体 NK-B" panose="02020700000000000000" pitchFamily="18" charset="-128"/>
              </a:rPr>
              <a:t>面倒なので地域の資源を遮断してしまう</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
        <p:nvSpPr>
          <p:cNvPr id="6" name="下矢印 5"/>
          <p:cNvSpPr/>
          <p:nvPr/>
        </p:nvSpPr>
        <p:spPr>
          <a:xfrm>
            <a:off x="5519738" y="1880826"/>
            <a:ext cx="1008062" cy="649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UD デジタル 教科書体 NK-B" panose="02020700000000000000" pitchFamily="18" charset="-128"/>
              <a:ea typeface="UD デジタル 教科書体 NK-B" panose="02020700000000000000" pitchFamily="18" charset="-128"/>
            </a:endParaRPr>
          </a:p>
        </p:txBody>
      </p:sp>
      <p:sp>
        <p:nvSpPr>
          <p:cNvPr id="13319" name="Rectangle 18"/>
          <p:cNvSpPr>
            <a:spLocks noChangeArrowheads="1"/>
          </p:cNvSpPr>
          <p:nvPr/>
        </p:nvSpPr>
        <p:spPr bwMode="auto">
          <a:xfrm>
            <a:off x="2743201" y="1095015"/>
            <a:ext cx="69878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chemeClr val="hlink"/>
              </a:buClr>
              <a:buSzPct val="120000"/>
              <a:buChar char="•"/>
              <a:defRPr kumimoji="1" sz="3200">
                <a:solidFill>
                  <a:schemeClr val="tx1"/>
                </a:solidFill>
                <a:latin typeface="Tahoma" pitchFamily="34" charset="0"/>
                <a:ea typeface="ＭＳ Ｐゴシック" charset="-128"/>
              </a:defRPr>
            </a:lvl1pPr>
            <a:lvl2pPr marL="742950" indent="-285750" eaLnBrk="0" hangingPunct="0">
              <a:spcBef>
                <a:spcPct val="20000"/>
              </a:spcBef>
              <a:buFont typeface="Tahoma" pitchFamily="34" charset="0"/>
              <a:buChar char="–"/>
              <a:defRPr kumimoji="1" sz="2800">
                <a:solidFill>
                  <a:schemeClr val="tx1"/>
                </a:solidFill>
                <a:latin typeface="Tahoma" pitchFamily="34" charset="0"/>
                <a:ea typeface="ＭＳ Ｐゴシック" charset="-128"/>
              </a:defRPr>
            </a:lvl2pPr>
            <a:lvl3pPr marL="1143000" indent="-228600" eaLnBrk="0" hangingPunct="0">
              <a:spcBef>
                <a:spcPct val="20000"/>
              </a:spcBef>
              <a:buClr>
                <a:schemeClr val="hlink"/>
              </a:buClr>
              <a:buSzPct val="120000"/>
              <a:buChar char="•"/>
              <a:defRPr kumimoji="1" sz="2400">
                <a:solidFill>
                  <a:schemeClr val="tx1"/>
                </a:solidFill>
                <a:latin typeface="Tahoma" pitchFamily="34" charset="0"/>
                <a:ea typeface="ＭＳ Ｐゴシック" charset="-128"/>
              </a:defRPr>
            </a:lvl3pPr>
            <a:lvl4pPr marL="1600200" indent="-228600" eaLnBrk="0" hangingPunct="0">
              <a:spcBef>
                <a:spcPct val="20000"/>
              </a:spcBef>
              <a:buFont typeface="Tahoma" pitchFamily="34" charset="0"/>
              <a:buChar char="–"/>
              <a:defRPr kumimoji="1" sz="2000">
                <a:solidFill>
                  <a:schemeClr val="tx1"/>
                </a:solidFill>
                <a:latin typeface="Tahoma" pitchFamily="34" charset="0"/>
                <a:ea typeface="ＭＳ Ｐゴシック" charset="-128"/>
              </a:defRPr>
            </a:lvl4pPr>
            <a:lvl5pPr marL="2057400" indent="-228600" eaLnBrk="0" hangingPunct="0">
              <a:spcBef>
                <a:spcPct val="20000"/>
              </a:spcBef>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9pPr>
          </a:lstStyle>
          <a:p>
            <a:pPr eaLnBrk="1" hangingPunct="1">
              <a:spcBef>
                <a:spcPct val="0"/>
              </a:spcBef>
              <a:buClrTx/>
              <a:buSzTx/>
              <a:buFontTx/>
              <a:buNone/>
            </a:pPr>
            <a:r>
              <a:rPr lang="ja-JP" altLang="en-US" dirty="0">
                <a:solidFill>
                  <a:srgbClr val="0000FF"/>
                </a:solidFill>
                <a:latin typeface="UD デジタル 教科書体 NK-B" panose="02020700000000000000" pitchFamily="18" charset="-128"/>
                <a:ea typeface="UD デジタル 教科書体 NK-B" panose="02020700000000000000" pitchFamily="18" charset="-128"/>
              </a:rPr>
              <a:t>その相談支援者自身が持つ傾向がある</a:t>
            </a:r>
            <a:endParaRPr lang="en-US" altLang="ja-JP" dirty="0">
              <a:solidFill>
                <a:srgbClr val="0000FF"/>
              </a:solidFill>
              <a:latin typeface="UD デジタル 教科書体 NK-B" panose="02020700000000000000" pitchFamily="18" charset="-128"/>
              <a:ea typeface="UD デジタル 教科書体 NK-B" panose="02020700000000000000" pitchFamily="18" charset="-128"/>
            </a:endParaRPr>
          </a:p>
        </p:txBody>
      </p:sp>
      <p:sp>
        <p:nvSpPr>
          <p:cNvPr id="11" name="スライド番号プレースホルダー 3">
            <a:extLst>
              <a:ext uri="{FF2B5EF4-FFF2-40B4-BE49-F238E27FC236}">
                <a16:creationId xmlns:a16="http://schemas.microsoft.com/office/drawing/2014/main" id="{5D796413-98E0-4DAD-BFB6-EEF121E5CD74}"/>
              </a:ext>
            </a:extLst>
          </p:cNvPr>
          <p:cNvSpPr>
            <a:spLocks noGrp="1"/>
          </p:cNvSpPr>
          <p:nvPr>
            <p:ph type="sldNum" sz="quarter" idx="12"/>
          </p:nvPr>
        </p:nvSpPr>
        <p:spPr>
          <a:xfrm>
            <a:off x="8723635" y="6581001"/>
            <a:ext cx="2311400" cy="277000"/>
          </a:xfrm>
        </p:spPr>
        <p:txBody>
          <a:bodyPr/>
          <a:lstStyle/>
          <a:p>
            <a:pPr>
              <a:defRPr/>
            </a:pPr>
            <a:fld id="{431CAECD-5926-4741-A906-A08E04809A27}" type="slidenum">
              <a:rPr lang="en-US" altLang="ja-JP" smtClean="0">
                <a:solidFill>
                  <a:srgbClr val="000000"/>
                </a:solidFill>
                <a:effectLst/>
                <a:latin typeface="UD デジタル 教科書体 NK-B" panose="02020700000000000000" pitchFamily="18" charset="-128"/>
                <a:ea typeface="UD デジタル 教科書体 NK-B" panose="02020700000000000000" pitchFamily="18" charset="-128"/>
              </a:rPr>
              <a:pPr>
                <a:defRPr/>
              </a:pPr>
              <a:t>58</a:t>
            </a:fld>
            <a:endParaRPr lang="en-US" altLang="ja-JP" dirty="0">
              <a:solidFill>
                <a:srgbClr val="000000"/>
              </a:solidFill>
              <a:effectLst/>
              <a:latin typeface="UD デジタル 教科書体 NK-B" panose="02020700000000000000" pitchFamily="18" charset="-128"/>
              <a:ea typeface="UD デジタル 教科書体 NK-B" panose="02020700000000000000" pitchFamily="18" charset="-128"/>
            </a:endParaRPr>
          </a:p>
        </p:txBody>
      </p:sp>
      <p:sp>
        <p:nvSpPr>
          <p:cNvPr id="2" name="Text Box 15">
            <a:extLst>
              <a:ext uri="{FF2B5EF4-FFF2-40B4-BE49-F238E27FC236}">
                <a16:creationId xmlns:a16="http://schemas.microsoft.com/office/drawing/2014/main" id="{2C1CE974-9C08-A38B-2958-C3F902C55C18}"/>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645585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7677423-B8C1-48CF-BFBB-8B85EE665B19}"/>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59</a:t>
            </a:fld>
            <a:endParaRPr lang="en-US" altLang="ja-JP" dirty="0">
              <a:latin typeface="UD デジタル 教科書体 NK-B" panose="02020700000000000000" pitchFamily="18" charset="-128"/>
              <a:ea typeface="UD デジタル 教科書体 NK-B" panose="02020700000000000000" pitchFamily="18" charset="-128"/>
            </a:endParaRPr>
          </a:p>
        </p:txBody>
      </p:sp>
      <p:sp>
        <p:nvSpPr>
          <p:cNvPr id="48130" name="Rectangle 2"/>
          <p:cNvSpPr>
            <a:spLocks noGrp="1" noChangeArrowheads="1"/>
          </p:cNvSpPr>
          <p:nvPr>
            <p:ph type="title" idx="4294967295"/>
          </p:nvPr>
        </p:nvSpPr>
        <p:spPr>
          <a:xfrm>
            <a:off x="1143000" y="476251"/>
            <a:ext cx="8496300" cy="936625"/>
          </a:xfrm>
        </p:spPr>
        <p:txBody>
          <a:bodyPr>
            <a:normAutofit/>
          </a:bodyPr>
          <a:lstStyle/>
          <a:p>
            <a:pPr eaLnBrk="1" hangingPunct="1"/>
            <a:r>
              <a:rPr lang="ja-JP" altLang="en-US" sz="3600" dirty="0">
                <a:solidFill>
                  <a:srgbClr val="CC0000"/>
                </a:solidFill>
                <a:latin typeface="UD デジタル 教科書体 NK-B" panose="02020700000000000000" pitchFamily="18" charset="-128"/>
                <a:ea typeface="UD デジタル 教科書体 NK-B" panose="02020700000000000000" pitchFamily="18" charset="-128"/>
              </a:rPr>
              <a:t>　課題焦点型のスーパービジョン　</a:t>
            </a:r>
            <a:r>
              <a:rPr lang="ja-JP" altLang="en-US" sz="3600" dirty="0">
                <a:solidFill>
                  <a:srgbClr val="FF0000"/>
                </a:solidFill>
                <a:latin typeface="UD デジタル 教科書体 NK-B" panose="02020700000000000000" pitchFamily="18" charset="-128"/>
                <a:ea typeface="UD デジタル 教科書体 NK-B" panose="02020700000000000000" pitchFamily="18" charset="-128"/>
              </a:rPr>
              <a:t>留意点</a:t>
            </a:r>
          </a:p>
        </p:txBody>
      </p:sp>
      <p:sp>
        <p:nvSpPr>
          <p:cNvPr id="26628" name="Rectangle 4"/>
          <p:cNvSpPr>
            <a:spLocks noChangeArrowheads="1"/>
          </p:cNvSpPr>
          <p:nvPr/>
        </p:nvSpPr>
        <p:spPr bwMode="auto">
          <a:xfrm>
            <a:off x="2135560" y="1312523"/>
            <a:ext cx="7668840" cy="4232954"/>
          </a:xfrm>
          <a:prstGeom prst="rect">
            <a:avLst/>
          </a:prstGeom>
          <a:noFill/>
          <a:ln w="9525">
            <a:noFill/>
            <a:miter lim="800000"/>
            <a:headEnd/>
            <a:tailEnd/>
          </a:ln>
        </p:spPr>
        <p:txBody>
          <a:bodyPr wrap="square">
            <a:spAutoFit/>
          </a:bodyPr>
          <a:lstStyle/>
          <a:p>
            <a:pPr>
              <a:lnSpc>
                <a:spcPts val="4700"/>
              </a:lnSpc>
              <a:defRPr/>
            </a:pPr>
            <a:r>
              <a:rPr lang="ja-JP" altLang="en-US" sz="2800" dirty="0">
                <a:latin typeface="UD デジタル 教科書体 NK-B" panose="02020700000000000000" pitchFamily="18" charset="-128"/>
                <a:ea typeface="UD デジタル 教科書体 NK-B" panose="02020700000000000000" pitchFamily="18" charset="-128"/>
              </a:rPr>
              <a:t>・クライアントと向き合う時の自分の課題を話すこと！事例検討にならないこと！！</a:t>
            </a:r>
            <a:endParaRPr lang="en-US" altLang="ja-JP" sz="2800" dirty="0">
              <a:latin typeface="UD デジタル 教科書体 NK-B" panose="02020700000000000000" pitchFamily="18" charset="-128"/>
              <a:ea typeface="UD デジタル 教科書体 NK-B" panose="02020700000000000000" pitchFamily="18" charset="-128"/>
            </a:endParaRPr>
          </a:p>
          <a:p>
            <a:pPr>
              <a:lnSpc>
                <a:spcPts val="4700"/>
              </a:lnSpc>
              <a:defRPr/>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・事例は特に使わなくてよい。</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marL="177799" indent="-177799">
              <a:lnSpc>
                <a:spcPts val="4700"/>
              </a:lnSpc>
              <a:defRPr/>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・もし思い浮かべるのなら、過去の事例や煮詰まったものがいい</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a:p>
            <a:pPr marL="177799" indent="-177799">
              <a:lnSpc>
                <a:spcPts val="4700"/>
              </a:lnSpc>
              <a:defRPr/>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は事例検討の流れになりかけた時点ですぐに</a:t>
            </a:r>
            <a:r>
              <a:rPr lang="en-US" altLang="ja-JP" sz="28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役に流れを戻すよう意識すること</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p:txBody>
      </p:sp>
      <p:sp>
        <p:nvSpPr>
          <p:cNvPr id="2" name="Text Box 15">
            <a:extLst>
              <a:ext uri="{FF2B5EF4-FFF2-40B4-BE49-F238E27FC236}">
                <a16:creationId xmlns:a16="http://schemas.microsoft.com/office/drawing/2014/main" id="{63C00019-9D8B-0E86-9F04-51EE86A0C8CA}"/>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386C1-FBCC-0A42-55D9-36850B31FB46}"/>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74DE993-691B-44D4-F511-D1FDF21B24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F555ACD2-45C3-578C-14E5-B5B73D400857}"/>
              </a:ext>
            </a:extLst>
          </p:cNvPr>
          <p:cNvSpPr>
            <a:spLocks noGrp="1" noChangeArrowheads="1"/>
          </p:cNvSpPr>
          <p:nvPr>
            <p:ph type="title" idx="4294967295"/>
          </p:nvPr>
        </p:nvSpPr>
        <p:spPr>
          <a:xfrm>
            <a:off x="1034034" y="1051339"/>
            <a:ext cx="8496300" cy="750029"/>
          </a:xfrm>
        </p:spPr>
        <p:txBody>
          <a:bodyPr>
            <a:normAutofit fontScale="90000"/>
          </a:bodyPr>
          <a:lstStyle/>
          <a:p>
            <a:pPr eaLnBrk="1" hangingPunct="1"/>
            <a:r>
              <a:rPr lang="ja-JP" altLang="en-US" sz="3200" dirty="0">
                <a:solidFill>
                  <a:srgbClr val="CC3300"/>
                </a:solidFill>
                <a:latin typeface="UD デジタル 教科書体 NK-B" panose="02020700000000000000" pitchFamily="18" charset="-128"/>
                <a:ea typeface="UD デジタル 教科書体 NK-B" panose="02020700000000000000" pitchFamily="18" charset="-128"/>
              </a:rPr>
              <a:t>　</a:t>
            </a:r>
            <a:r>
              <a:rPr kumimoji="1" lang="ja-JP" altLang="en-US" sz="32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 ①　支援実践をより深めて支援方法を学習する研修</a:t>
            </a:r>
            <a:endParaRPr lang="ja-JP" altLang="en-US" sz="4000" dirty="0">
              <a:solidFill>
                <a:srgbClr val="CC3300"/>
              </a:solidFill>
              <a:latin typeface="UD デジタル 教科書体 NK-B" panose="02020700000000000000" pitchFamily="18" charset="-128"/>
              <a:ea typeface="UD デジタル 教科書体 NK-B" panose="02020700000000000000" pitchFamily="18" charset="-128"/>
            </a:endParaRPr>
          </a:p>
        </p:txBody>
      </p:sp>
      <p:sp>
        <p:nvSpPr>
          <p:cNvPr id="6148" name="Text Box 5">
            <a:extLst>
              <a:ext uri="{FF2B5EF4-FFF2-40B4-BE49-F238E27FC236}">
                <a16:creationId xmlns:a16="http://schemas.microsoft.com/office/drawing/2014/main" id="{06BA223C-CDF7-232E-DE0A-0D5B83C47CF3}"/>
              </a:ext>
            </a:extLst>
          </p:cNvPr>
          <p:cNvSpPr txBox="1">
            <a:spLocks noChangeArrowheads="1"/>
          </p:cNvSpPr>
          <p:nvPr/>
        </p:nvSpPr>
        <p:spPr bwMode="auto">
          <a:xfrm>
            <a:off x="1884426" y="1993685"/>
            <a:ext cx="9244584" cy="197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0" fontAlgn="auto" latinLnBrk="0" hangingPunct="0">
              <a:lnSpc>
                <a:spcPct val="150000"/>
              </a:lnSpc>
              <a:spcBef>
                <a:spcPts val="1200"/>
              </a:spcBef>
              <a:spcAft>
                <a:spcPts val="0"/>
              </a:spcAft>
              <a:buClrTx/>
              <a:buSzTx/>
              <a:buFontTx/>
              <a:buNone/>
              <a:tabLst/>
              <a:defRPr/>
            </a:pPr>
            <a:r>
              <a:rPr lang="ja-JP" altLang="en-US" sz="2800" dirty="0">
                <a:solidFill>
                  <a:srgbClr val="44546A"/>
                </a:solidFill>
                <a:latin typeface="UD デジタル 教科書体 NK-B" panose="02020700000000000000" pitchFamily="18" charset="-128"/>
                <a:ea typeface="UD デジタル 教科書体 NK-B" panose="02020700000000000000" pitchFamily="18" charset="-128"/>
              </a:rPr>
              <a:t>実践における支援事例を通して、</a:t>
            </a:r>
            <a:br>
              <a:rPr lang="en-US" altLang="ja-JP" sz="2800" dirty="0">
                <a:solidFill>
                  <a:srgbClr val="44546A"/>
                </a:solidFill>
                <a:latin typeface="UD デジタル 教科書体 NK-B" panose="02020700000000000000" pitchFamily="18" charset="-128"/>
                <a:ea typeface="UD デジタル 教科書体 NK-B" panose="02020700000000000000" pitchFamily="18" charset="-128"/>
              </a:rPr>
            </a:br>
            <a:r>
              <a:rPr lang="ja-JP" altLang="en-US" sz="2800" dirty="0">
                <a:solidFill>
                  <a:srgbClr val="44546A"/>
                </a:solidFill>
                <a:latin typeface="UD デジタル 教科書体 NK-B" panose="02020700000000000000" pitchFamily="18" charset="-128"/>
                <a:ea typeface="UD デジタル 教科書体 NK-B" panose="02020700000000000000" pitchFamily="18" charset="-128"/>
              </a:rPr>
              <a:t>支援方法を多角的に検討し、</a:t>
            </a:r>
            <a:br>
              <a:rPr lang="en-US" altLang="ja-JP" sz="2800" dirty="0">
                <a:solidFill>
                  <a:srgbClr val="44546A"/>
                </a:solidFill>
                <a:latin typeface="UD デジタル 教科書体 NK-B" panose="02020700000000000000" pitchFamily="18" charset="-128"/>
                <a:ea typeface="UD デジタル 教科書体 NK-B" panose="02020700000000000000" pitchFamily="18" charset="-128"/>
              </a:rPr>
            </a:br>
            <a:r>
              <a:rPr lang="ja-JP" altLang="en-US" sz="2800" dirty="0">
                <a:solidFill>
                  <a:srgbClr val="44546A"/>
                </a:solidFill>
                <a:latin typeface="UD デジタル 教科書体 NK-B" panose="02020700000000000000" pitchFamily="18" charset="-128"/>
                <a:ea typeface="UD デジタル 教科書体 NK-B" panose="02020700000000000000" pitchFamily="18" charset="-128"/>
              </a:rPr>
              <a:t>よりよい支援方法についてグループ討議を行う形態など。</a:t>
            </a:r>
            <a:endParaRPr kumimoji="1" lang="en-US" altLang="ja-JP" sz="28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Rectangle 4">
            <a:extLst>
              <a:ext uri="{FF2B5EF4-FFF2-40B4-BE49-F238E27FC236}">
                <a16:creationId xmlns:a16="http://schemas.microsoft.com/office/drawing/2014/main" id="{06575188-EC29-BA86-0B71-C61AF43D88B1}"/>
              </a:ext>
            </a:extLst>
          </p:cNvPr>
          <p:cNvSpPr txBox="1">
            <a:spLocks noChangeArrowheads="1"/>
          </p:cNvSpPr>
          <p:nvPr/>
        </p:nvSpPr>
        <p:spPr>
          <a:xfrm>
            <a:off x="2258568" y="4509908"/>
            <a:ext cx="8496300" cy="936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solidFill>
                  <a:srgbClr val="CC3300"/>
                </a:solidFill>
                <a:latin typeface="UD デジタル 教科書体 NK-B" panose="02020700000000000000" pitchFamily="18" charset="-128"/>
                <a:ea typeface="UD デジタル 教科書体 NK-B" panose="02020700000000000000" pitchFamily="18" charset="-128"/>
              </a:rPr>
              <a:t>　相談支援の現場における事例検討など。</a:t>
            </a:r>
          </a:p>
        </p:txBody>
      </p:sp>
      <p:pic>
        <p:nvPicPr>
          <p:cNvPr id="4" name="グラフィックス 3" descr="山形の矢印 単色塗りつぶし">
            <a:extLst>
              <a:ext uri="{FF2B5EF4-FFF2-40B4-BE49-F238E27FC236}">
                <a16:creationId xmlns:a16="http://schemas.microsoft.com/office/drawing/2014/main" id="{4B68783C-ABE0-D996-FADA-09931EE550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5712" y="4415837"/>
            <a:ext cx="914400" cy="914400"/>
          </a:xfrm>
          <a:prstGeom prst="rect">
            <a:avLst/>
          </a:prstGeom>
        </p:spPr>
      </p:pic>
      <p:sp>
        <p:nvSpPr>
          <p:cNvPr id="6" name="Text Box 15">
            <a:extLst>
              <a:ext uri="{FF2B5EF4-FFF2-40B4-BE49-F238E27FC236}">
                <a16:creationId xmlns:a16="http://schemas.microsoft.com/office/drawing/2014/main" id="{FA7B4ADF-579B-2B74-F2D4-E1996B088838}"/>
              </a:ext>
            </a:extLst>
          </p:cNvPr>
          <p:cNvSpPr txBox="1">
            <a:spLocks noChangeArrowheads="1"/>
          </p:cNvSpPr>
          <p:nvPr/>
        </p:nvSpPr>
        <p:spPr bwMode="auto">
          <a:xfrm>
            <a:off x="6232466" y="6582975"/>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460708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7D4EE55-FB94-41DF-B063-A3BB2847CC78}"/>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60</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49154" name="Rectangle 2"/>
          <p:cNvSpPr>
            <a:spLocks noGrp="1" noChangeArrowheads="1"/>
          </p:cNvSpPr>
          <p:nvPr>
            <p:ph type="title" idx="4294967295"/>
          </p:nvPr>
        </p:nvSpPr>
        <p:spPr>
          <a:xfrm>
            <a:off x="1143000" y="549276"/>
            <a:ext cx="8496300" cy="576263"/>
          </a:xfrm>
        </p:spPr>
        <p:txBody>
          <a:bodyPr>
            <a:normAutofit fontScale="90000"/>
          </a:bodyPr>
          <a:lstStyle/>
          <a:p>
            <a:pPr eaLnBrk="1" hangingPunct="1"/>
            <a:r>
              <a:rPr lang="ja-JP" altLang="en-US" sz="3600" dirty="0">
                <a:solidFill>
                  <a:srgbClr val="CC0000"/>
                </a:solidFill>
                <a:latin typeface="UD デジタル 教科書体 NK-B" panose="02020700000000000000" pitchFamily="18" charset="-128"/>
                <a:ea typeface="UD デジタル 教科書体 NK-B" panose="02020700000000000000" pitchFamily="18" charset="-128"/>
              </a:rPr>
              <a:t>　</a:t>
            </a:r>
            <a:r>
              <a:rPr lang="ja-JP" altLang="en-US" sz="4000" dirty="0">
                <a:solidFill>
                  <a:srgbClr val="CC0000"/>
                </a:solidFill>
                <a:latin typeface="UD デジタル 教科書体 NK-B" panose="02020700000000000000" pitchFamily="18" charset="-128"/>
                <a:ea typeface="UD デジタル 教科書体 NK-B" panose="02020700000000000000" pitchFamily="18" charset="-128"/>
              </a:rPr>
              <a:t>課題焦点型のスーパービジョン</a:t>
            </a:r>
            <a:r>
              <a:rPr lang="ja-JP" altLang="en-US" sz="4000" dirty="0">
                <a:solidFill>
                  <a:srgbClr val="CC3300"/>
                </a:solidFill>
                <a:latin typeface="UD デジタル 教科書体 NK-B" panose="02020700000000000000" pitchFamily="18" charset="-128"/>
                <a:ea typeface="UD デジタル 教科書体 NK-B" panose="02020700000000000000" pitchFamily="18" charset="-128"/>
              </a:rPr>
              <a:t>　</a:t>
            </a:r>
            <a:br>
              <a:rPr lang="en-US" altLang="ja-JP" sz="4000" dirty="0">
                <a:solidFill>
                  <a:srgbClr val="CC3300"/>
                </a:solidFill>
                <a:latin typeface="UD デジタル 教科書体 NK-B" panose="02020700000000000000" pitchFamily="18" charset="-128"/>
                <a:ea typeface="UD デジタル 教科書体 NK-B" panose="02020700000000000000" pitchFamily="18" charset="-128"/>
              </a:rPr>
            </a:br>
            <a:r>
              <a:rPr lang="ja-JP" altLang="en-US" sz="4000" dirty="0">
                <a:solidFill>
                  <a:srgbClr val="CC3300"/>
                </a:solidFill>
                <a:latin typeface="UD デジタル 教科書体 NK-B" panose="02020700000000000000" pitchFamily="18" charset="-128"/>
                <a:ea typeface="UD デジタル 教科書体 NK-B" panose="02020700000000000000" pitchFamily="18" charset="-128"/>
              </a:rPr>
              <a:t>　　</a:t>
            </a:r>
            <a:r>
              <a:rPr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進め方</a:t>
            </a:r>
          </a:p>
        </p:txBody>
      </p:sp>
      <p:sp>
        <p:nvSpPr>
          <p:cNvPr id="27652" name="Rectangle 4"/>
          <p:cNvSpPr>
            <a:spLocks noChangeArrowheads="1"/>
          </p:cNvSpPr>
          <p:nvPr/>
        </p:nvSpPr>
        <p:spPr bwMode="auto">
          <a:xfrm>
            <a:off x="1847528" y="1412777"/>
            <a:ext cx="8525900" cy="4154984"/>
          </a:xfrm>
          <a:prstGeom prst="rect">
            <a:avLst/>
          </a:prstGeom>
          <a:noFill/>
          <a:ln w="9525">
            <a:noFill/>
            <a:miter lim="800000"/>
            <a:headEnd/>
            <a:tailEnd/>
          </a:ln>
        </p:spPr>
        <p:txBody>
          <a:bodyPr wrap="square">
            <a:spAutoFit/>
          </a:bodyPr>
          <a:lstStyle/>
          <a:p>
            <a:pPr marL="531810" indent="-531810">
              <a:defRPr/>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１　</a:t>
            </a:r>
            <a:r>
              <a:rPr lang="en-US" altLang="ja-JP" sz="24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は端的に自分の課題</a:t>
            </a:r>
            <a:r>
              <a:rPr lang="ja-JP" altLang="en-US" sz="2400" u="sng" dirty="0">
                <a:latin typeface="UD デジタル 教科書体 NK-B" panose="02020700000000000000" pitchFamily="18" charset="-128"/>
                <a:ea typeface="UD デジタル 教科書体 NK-B" panose="02020700000000000000" pitchFamily="18" charset="-128"/>
              </a:rPr>
              <a:t>（事例の課題ではない）</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を話し、</a:t>
            </a:r>
            <a:r>
              <a:rPr lang="en-US" altLang="ja-JP" sz="24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はそれらをホワイトボードに黒色で書く。</a:t>
            </a:r>
            <a:r>
              <a:rPr lang="ja-JP" altLang="en-US" sz="2400" dirty="0">
                <a:solidFill>
                  <a:srgbClr val="0000FF"/>
                </a:solidFill>
                <a:latin typeface="UD デジタル 教科書体 NK-B" panose="02020700000000000000" pitchFamily="18" charset="-128"/>
                <a:ea typeface="UD デジタル 教科書体 NK-B" panose="02020700000000000000" pitchFamily="18" charset="-128"/>
              </a:rPr>
              <a:t>計２分</a:t>
            </a:r>
            <a:endParaRPr lang="en-US" altLang="ja-JP" sz="2400" dirty="0">
              <a:solidFill>
                <a:srgbClr val="0000FF"/>
              </a:solidFill>
              <a:latin typeface="UD デジタル 教科書体 NK-B" panose="02020700000000000000" pitchFamily="18" charset="-128"/>
              <a:ea typeface="UD デジタル 教科書体 NK-B" panose="02020700000000000000" pitchFamily="18" charset="-128"/>
            </a:endParaRPr>
          </a:p>
          <a:p>
            <a:pPr marL="531810" indent="-531810">
              <a:defRPr/>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２　</a:t>
            </a:r>
            <a:r>
              <a:rPr lang="en-US" altLang="ja-JP" sz="2400" dirty="0">
                <a:solidFill>
                  <a:schemeClr val="tx2"/>
                </a:solidFill>
                <a:latin typeface="UD デジタル 教科書体 NK-B" panose="02020700000000000000" pitchFamily="18" charset="-128"/>
                <a:ea typeface="UD デジタル 教科書体 NK-B" panose="02020700000000000000" pitchFamily="18" charset="-128"/>
              </a:rPr>
              <a:t> </a:t>
            </a:r>
            <a:r>
              <a:rPr lang="en-US" altLang="ja-JP" sz="24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は事例の内容に囚われず、</a:t>
            </a:r>
            <a:r>
              <a:rPr lang="en-US" altLang="ja-JP" sz="2400" dirty="0">
                <a:solidFill>
                  <a:schemeClr val="tx2"/>
                </a:solidFill>
                <a:latin typeface="UD デジタル 教科書体 NK-B" panose="02020700000000000000" pitchFamily="18" charset="-128"/>
                <a:ea typeface="UD デジタル 教科書体 NK-B" panose="02020700000000000000" pitchFamily="18" charset="-128"/>
              </a:rPr>
              <a:t> </a:t>
            </a:r>
            <a:r>
              <a:rPr lang="en-US" altLang="ja-JP" sz="2400" u="sng"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400" u="sng" dirty="0">
                <a:solidFill>
                  <a:schemeClr val="tx2"/>
                </a:solidFill>
                <a:latin typeface="UD デジタル 教科書体 NK-B" panose="02020700000000000000" pitchFamily="18" charset="-128"/>
                <a:ea typeface="UD デジタル 教科書体 NK-B" panose="02020700000000000000" pitchFamily="18" charset="-128"/>
              </a:rPr>
              <a:t>自身が課題と感じている点に関する本人とのやり取り</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の場面を再現させ、ポイントなる点を</a:t>
            </a:r>
            <a:r>
              <a:rPr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赤色</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で書く。</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marL="531810" indent="-531810">
              <a:defRPr/>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３　</a:t>
            </a:r>
            <a:r>
              <a:rPr lang="en-US" altLang="ja-JP" sz="2400" dirty="0">
                <a:solidFill>
                  <a:schemeClr val="tx2"/>
                </a:solidFill>
                <a:latin typeface="UD デジタル 教科書体 NK-B" panose="02020700000000000000" pitchFamily="18" charset="-128"/>
                <a:ea typeface="UD デジタル 教科書体 NK-B" panose="02020700000000000000" pitchFamily="18" charset="-128"/>
              </a:rPr>
              <a:t> </a:t>
            </a:r>
            <a:r>
              <a:rPr lang="en-US" altLang="ja-JP" sz="24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は本人や事業者との会話や場面を正確に伝え、</a:t>
            </a:r>
            <a:r>
              <a:rPr lang="en-US" altLang="ja-JP" sz="2400" dirty="0">
                <a:solidFill>
                  <a:schemeClr val="tx2"/>
                </a:solidFill>
                <a:latin typeface="UD デジタル 教科書体 NK-B" panose="02020700000000000000" pitchFamily="18" charset="-128"/>
                <a:ea typeface="UD デジタル 教科書体 NK-B" panose="02020700000000000000" pitchFamily="18" charset="-128"/>
              </a:rPr>
              <a:t> </a:t>
            </a:r>
            <a:r>
              <a:rPr lang="en-US" altLang="ja-JP" sz="24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は</a:t>
            </a:r>
            <a:r>
              <a:rPr lang="en-US" altLang="ja-JP" sz="24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の気づきや意図的な取り組みを</a:t>
            </a:r>
            <a:r>
              <a:rPr lang="ja-JP" altLang="en-US" sz="2400" dirty="0">
                <a:solidFill>
                  <a:srgbClr val="0000FF"/>
                </a:solidFill>
                <a:latin typeface="UD デジタル 教科書体 NK-B" panose="02020700000000000000" pitchFamily="18" charset="-128"/>
                <a:ea typeface="UD デジタル 教科書体 NK-B" panose="02020700000000000000" pitchFamily="18" charset="-128"/>
              </a:rPr>
              <a:t>青色</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で書く。</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a:defRPr/>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４　</a:t>
            </a:r>
            <a:r>
              <a:rPr lang="en-US" altLang="ja-JP" sz="2400" dirty="0">
                <a:solidFill>
                  <a:schemeClr val="tx2"/>
                </a:solidFill>
                <a:latin typeface="UD デジタル 教科書体 NK-B" panose="02020700000000000000" pitchFamily="18" charset="-128"/>
                <a:ea typeface="UD デジタル 教科書体 NK-B" panose="02020700000000000000" pitchFamily="18" charset="-128"/>
              </a:rPr>
              <a:t> </a:t>
            </a:r>
            <a:r>
              <a:rPr lang="en-US" altLang="ja-JP" sz="2400" dirty="0" err="1">
                <a:solidFill>
                  <a:schemeClr val="tx2"/>
                </a:solidFill>
                <a:latin typeface="UD デジタル 教科書体 NK-B" panose="02020700000000000000" pitchFamily="18" charset="-128"/>
                <a:ea typeface="UD デジタル 教科書体 NK-B" panose="02020700000000000000" pitchFamily="18" charset="-128"/>
              </a:rPr>
              <a:t>Svr</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はその時の本人や家族、周囲の事業者などがどう感じて</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marL="531810">
              <a:defRPr/>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いたかを</a:t>
            </a:r>
            <a:r>
              <a:rPr lang="en-US" altLang="ja-JP" sz="24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に尋ねる。</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a:defRPr/>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５　観察者からコメントをもらう。</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a:p>
            <a:pPr>
              <a:defRPr/>
            </a:pP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６　最後に</a:t>
            </a:r>
            <a:r>
              <a:rPr lang="en-US" altLang="ja-JP" sz="2400" dirty="0" err="1">
                <a:solidFill>
                  <a:schemeClr val="tx2"/>
                </a:solidFill>
                <a:latin typeface="UD デジタル 教科書体 NK-B" panose="02020700000000000000" pitchFamily="18" charset="-128"/>
                <a:ea typeface="UD デジタル 教科書体 NK-B" panose="02020700000000000000" pitchFamily="18" charset="-128"/>
              </a:rPr>
              <a:t>Sve</a:t>
            </a:r>
            <a:r>
              <a:rPr lang="ja-JP" altLang="en-US" sz="2400" dirty="0">
                <a:solidFill>
                  <a:schemeClr val="tx2"/>
                </a:solidFill>
                <a:latin typeface="UD デジタル 教科書体 NK-B" panose="02020700000000000000" pitchFamily="18" charset="-128"/>
                <a:ea typeface="UD デジタル 教科書体 NK-B" panose="02020700000000000000" pitchFamily="18" charset="-128"/>
              </a:rPr>
              <a:t>から何に気づいたか話してもらう。</a:t>
            </a:r>
            <a:endParaRPr lang="en-US" altLang="ja-JP" sz="2400" dirty="0">
              <a:solidFill>
                <a:schemeClr val="tx2"/>
              </a:solidFill>
              <a:latin typeface="UD デジタル 教科書体 NK-B" panose="02020700000000000000" pitchFamily="18" charset="-128"/>
              <a:ea typeface="UD デジタル 教科書体 NK-B" panose="02020700000000000000" pitchFamily="18" charset="-128"/>
            </a:endParaRPr>
          </a:p>
        </p:txBody>
      </p:sp>
      <p:sp>
        <p:nvSpPr>
          <p:cNvPr id="2" name="Text Box 15">
            <a:extLst>
              <a:ext uri="{FF2B5EF4-FFF2-40B4-BE49-F238E27FC236}">
                <a16:creationId xmlns:a16="http://schemas.microsoft.com/office/drawing/2014/main" id="{7D1B3D59-174B-62A6-F8BF-A5BAC42A19BD}"/>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928696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649B50D-E44D-4F5B-9337-5771D3B997E2}"/>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61</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13314" name="Rectangle 2"/>
          <p:cNvSpPr>
            <a:spLocks noGrp="1" noChangeArrowheads="1"/>
          </p:cNvSpPr>
          <p:nvPr>
            <p:ph type="title" idx="4294967295"/>
          </p:nvPr>
        </p:nvSpPr>
        <p:spPr>
          <a:xfrm>
            <a:off x="1200859" y="398641"/>
            <a:ext cx="8208962" cy="62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lgn="ctr" eaLnBrk="1" hangingPunct="1"/>
            <a:r>
              <a:rPr lang="ja-JP" altLang="en-US" sz="4000" dirty="0">
                <a:solidFill>
                  <a:srgbClr val="CC0000"/>
                </a:solidFill>
                <a:latin typeface="UD デジタル 教科書体 NK-B" panose="02020700000000000000" pitchFamily="18" charset="-128"/>
                <a:ea typeface="UD デジタル 教科書体 NK-B" panose="02020700000000000000" pitchFamily="18" charset="-128"/>
              </a:rPr>
              <a:t>課題焦点型</a:t>
            </a:r>
            <a:r>
              <a:rPr lang="en-US" altLang="ja-JP" sz="4000" dirty="0">
                <a:solidFill>
                  <a:srgbClr val="CC0000"/>
                </a:solidFill>
                <a:latin typeface="UD デジタル 教科書体 NK-B" panose="02020700000000000000" pitchFamily="18" charset="-128"/>
                <a:ea typeface="UD デジタル 教科書体 NK-B" panose="02020700000000000000" pitchFamily="18" charset="-128"/>
              </a:rPr>
              <a:t>SV</a:t>
            </a:r>
            <a:r>
              <a:rPr lang="ja-JP" altLang="en-US" sz="4000" dirty="0">
                <a:solidFill>
                  <a:srgbClr val="CC0000"/>
                </a:solidFill>
                <a:latin typeface="UD デジタル 教科書体 NK-B" panose="02020700000000000000" pitchFamily="18" charset="-128"/>
                <a:ea typeface="UD デジタル 教科書体 NK-B" panose="02020700000000000000" pitchFamily="18" charset="-128"/>
              </a:rPr>
              <a:t>演習時の</a:t>
            </a:r>
            <a:r>
              <a:rPr lang="en-US" altLang="ja-JP" sz="4000" dirty="0" err="1">
                <a:solidFill>
                  <a:srgbClr val="CC0000"/>
                </a:solidFill>
                <a:latin typeface="UD デジタル 教科書体 NK-B" panose="02020700000000000000" pitchFamily="18" charset="-128"/>
                <a:ea typeface="UD デジタル 教科書体 NK-B" panose="02020700000000000000" pitchFamily="18" charset="-128"/>
              </a:rPr>
              <a:t>Svr</a:t>
            </a:r>
            <a:r>
              <a:rPr lang="ja-JP" altLang="en-US" sz="4000" dirty="0">
                <a:solidFill>
                  <a:srgbClr val="CC0000"/>
                </a:solidFill>
                <a:latin typeface="UD デジタル 教科書体 NK-B" panose="02020700000000000000" pitchFamily="18" charset="-128"/>
                <a:ea typeface="UD デジタル 教科書体 NK-B" panose="02020700000000000000" pitchFamily="18" charset="-128"/>
              </a:rPr>
              <a:t>の声がけ</a:t>
            </a:r>
          </a:p>
        </p:txBody>
      </p:sp>
      <p:sp>
        <p:nvSpPr>
          <p:cNvPr id="13316" name="Rectangle 18"/>
          <p:cNvSpPr>
            <a:spLocks noChangeArrowheads="1"/>
          </p:cNvSpPr>
          <p:nvPr/>
        </p:nvSpPr>
        <p:spPr bwMode="auto">
          <a:xfrm>
            <a:off x="1524000" y="2411010"/>
            <a:ext cx="9124614" cy="316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eaLnBrk="0" hangingPunct="0">
              <a:spcBef>
                <a:spcPct val="20000"/>
              </a:spcBef>
              <a:buClr>
                <a:schemeClr val="hlink"/>
              </a:buClr>
              <a:buSzPct val="120000"/>
              <a:buChar char="•"/>
              <a:defRPr kumimoji="1" sz="3200">
                <a:solidFill>
                  <a:schemeClr val="tx1"/>
                </a:solidFill>
                <a:latin typeface="Tahoma" pitchFamily="34" charset="0"/>
                <a:ea typeface="ＭＳ Ｐゴシック" charset="-128"/>
              </a:defRPr>
            </a:lvl1pPr>
            <a:lvl2pPr marL="742950" indent="-285750" eaLnBrk="0" hangingPunct="0">
              <a:spcBef>
                <a:spcPct val="20000"/>
              </a:spcBef>
              <a:buFont typeface="Tahoma" pitchFamily="34" charset="0"/>
              <a:buChar char="–"/>
              <a:defRPr kumimoji="1" sz="2800">
                <a:solidFill>
                  <a:schemeClr val="tx1"/>
                </a:solidFill>
                <a:latin typeface="Tahoma" pitchFamily="34" charset="0"/>
                <a:ea typeface="ＭＳ Ｐゴシック" charset="-128"/>
              </a:defRPr>
            </a:lvl2pPr>
            <a:lvl3pPr marL="1143000" indent="-228600" eaLnBrk="0" hangingPunct="0">
              <a:spcBef>
                <a:spcPct val="20000"/>
              </a:spcBef>
              <a:buClr>
                <a:schemeClr val="hlink"/>
              </a:buClr>
              <a:buSzPct val="120000"/>
              <a:buChar char="•"/>
              <a:defRPr kumimoji="1" sz="2400">
                <a:solidFill>
                  <a:schemeClr val="tx1"/>
                </a:solidFill>
                <a:latin typeface="Tahoma" pitchFamily="34" charset="0"/>
                <a:ea typeface="ＭＳ Ｐゴシック" charset="-128"/>
              </a:defRPr>
            </a:lvl3pPr>
            <a:lvl4pPr marL="1600200" indent="-228600" eaLnBrk="0" hangingPunct="0">
              <a:spcBef>
                <a:spcPct val="20000"/>
              </a:spcBef>
              <a:buFont typeface="Tahoma" pitchFamily="34" charset="0"/>
              <a:buChar char="–"/>
              <a:defRPr kumimoji="1" sz="2000">
                <a:solidFill>
                  <a:schemeClr val="tx1"/>
                </a:solidFill>
                <a:latin typeface="Tahoma" pitchFamily="34" charset="0"/>
                <a:ea typeface="ＭＳ Ｐゴシック" charset="-128"/>
              </a:defRPr>
            </a:lvl4pPr>
            <a:lvl5pPr marL="2057400" indent="-228600" eaLnBrk="0" hangingPunct="0">
              <a:spcBef>
                <a:spcPct val="20000"/>
              </a:spcBef>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9pPr>
          </a:lstStyle>
          <a:p>
            <a:pPr marL="0" indent="0" eaLnBrk="1" hangingPunct="1">
              <a:lnSpc>
                <a:spcPct val="120000"/>
              </a:lnSpc>
              <a:spcBef>
                <a:spcPct val="0"/>
              </a:spcBef>
              <a:buClrTx/>
              <a:buSzTx/>
              <a:buNone/>
            </a:pPr>
            <a:r>
              <a:rPr lang="en-US" altLang="ja-JP" sz="2800" dirty="0">
                <a:solidFill>
                  <a:srgbClr val="000000"/>
                </a:solidFill>
                <a:latin typeface="UD デジタル 教科書体 NK-B" panose="02020700000000000000" pitchFamily="18" charset="-128"/>
                <a:ea typeface="UD デジタル 教科書体 NK-B" panose="02020700000000000000" pitchFamily="18" charset="-128"/>
              </a:rPr>
              <a:t>1</a:t>
            </a: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．支援をするに当たってあなたが課題と感じていることは？</a:t>
            </a:r>
            <a:endParaRPr lang="en-US" altLang="ja-JP" sz="2800"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eaLnBrk="1" hangingPunct="1">
              <a:lnSpc>
                <a:spcPct val="120000"/>
              </a:lnSpc>
              <a:spcBef>
                <a:spcPct val="0"/>
              </a:spcBef>
              <a:buClrTx/>
              <a:buSzTx/>
              <a:buNone/>
            </a:pPr>
            <a:r>
              <a:rPr lang="en-US" altLang="ja-JP" sz="2800" dirty="0">
                <a:solidFill>
                  <a:srgbClr val="000000"/>
                </a:solidFill>
                <a:latin typeface="UD デジタル 教科書体 NK-B" panose="02020700000000000000" pitchFamily="18" charset="-128"/>
                <a:ea typeface="UD デジタル 教科書体 NK-B" panose="02020700000000000000" pitchFamily="18" charset="-128"/>
              </a:rPr>
              <a:t>2</a:t>
            </a: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．それはどんな時に感じますか？</a:t>
            </a:r>
            <a:endParaRPr lang="en-US" altLang="ja-JP" sz="2800"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eaLnBrk="1" hangingPunct="1">
              <a:lnSpc>
                <a:spcPct val="120000"/>
              </a:lnSpc>
              <a:spcBef>
                <a:spcPct val="0"/>
              </a:spcBef>
              <a:buClrTx/>
              <a:buSzTx/>
              <a:buNone/>
            </a:pPr>
            <a:r>
              <a:rPr lang="en-US" altLang="ja-JP" sz="2800" dirty="0">
                <a:solidFill>
                  <a:srgbClr val="000000"/>
                </a:solidFill>
                <a:latin typeface="UD デジタル 教科書体 NK-B" panose="02020700000000000000" pitchFamily="18" charset="-128"/>
                <a:ea typeface="UD デジタル 教科書体 NK-B" panose="02020700000000000000" pitchFamily="18" charset="-128"/>
              </a:rPr>
              <a:t>3</a:t>
            </a: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．相手が誰であってもそう感じますか？</a:t>
            </a:r>
            <a:endParaRPr lang="en-US" altLang="ja-JP" sz="2800"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eaLnBrk="1" hangingPunct="1">
              <a:lnSpc>
                <a:spcPct val="120000"/>
              </a:lnSpc>
              <a:spcBef>
                <a:spcPct val="0"/>
              </a:spcBef>
              <a:buClrTx/>
              <a:buSzTx/>
              <a:buNone/>
            </a:pPr>
            <a:r>
              <a:rPr lang="en-US" altLang="ja-JP" sz="2800" dirty="0">
                <a:solidFill>
                  <a:srgbClr val="000000"/>
                </a:solidFill>
                <a:latin typeface="UD デジタル 教科書体 NK-B" panose="02020700000000000000" pitchFamily="18" charset="-128"/>
                <a:ea typeface="UD デジタル 教科書体 NK-B" panose="02020700000000000000" pitchFamily="18" charset="-128"/>
              </a:rPr>
              <a:t>4</a:t>
            </a: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．その場面を思い起こしてください。相手からあなたはどう</a:t>
            </a:r>
            <a:endParaRPr lang="en-US" altLang="ja-JP" sz="2800"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271462" eaLnBrk="1" hangingPunct="1">
              <a:lnSpc>
                <a:spcPct val="120000"/>
              </a:lnSpc>
              <a:spcBef>
                <a:spcPct val="0"/>
              </a:spcBef>
              <a:buClrTx/>
              <a:buSzTx/>
              <a:buNone/>
            </a:pPr>
            <a:r>
              <a:rPr lang="ja-JP" altLang="en-US" sz="2800" dirty="0">
                <a:solidFill>
                  <a:srgbClr val="000000"/>
                </a:solidFill>
                <a:latin typeface="UD デジタル 教科書体 NK-B" panose="02020700000000000000" pitchFamily="18" charset="-128"/>
                <a:ea typeface="UD デジタル 教科書体 NK-B" panose="02020700000000000000" pitchFamily="18" charset="-128"/>
              </a:rPr>
              <a:t>見えていましたか？</a:t>
            </a:r>
            <a:endParaRPr lang="en-US" altLang="ja-JP" sz="2800" dirty="0">
              <a:solidFill>
                <a:srgbClr val="000000"/>
              </a:solidFill>
              <a:latin typeface="UD デジタル 教科書体 NK-B" panose="02020700000000000000" pitchFamily="18" charset="-128"/>
              <a:ea typeface="UD デジタル 教科書体 NK-B" panose="02020700000000000000" pitchFamily="18" charset="-128"/>
            </a:endParaRPr>
          </a:p>
          <a:p>
            <a:pPr marL="0" indent="0" eaLnBrk="1" hangingPunct="1">
              <a:lnSpc>
                <a:spcPct val="120000"/>
              </a:lnSpc>
              <a:spcBef>
                <a:spcPct val="0"/>
              </a:spcBef>
              <a:buClrTx/>
              <a:buSzTx/>
              <a:buNone/>
            </a:pPr>
            <a:r>
              <a:rPr lang="en-US" altLang="ja-JP" sz="2800" dirty="0">
                <a:latin typeface="UD デジタル 教科書体 NK-B" panose="02020700000000000000" pitchFamily="18" charset="-128"/>
                <a:ea typeface="UD デジタル 教科書体 NK-B" panose="02020700000000000000" pitchFamily="18" charset="-128"/>
              </a:rPr>
              <a:t>5</a:t>
            </a:r>
            <a:r>
              <a:rPr lang="ja-JP" altLang="en-US" sz="2800" dirty="0">
                <a:latin typeface="UD デジタル 教科書体 NK-B" panose="02020700000000000000" pitchFamily="18" charset="-128"/>
                <a:ea typeface="UD デジタル 教科書体 NK-B" panose="02020700000000000000" pitchFamily="18" charset="-128"/>
              </a:rPr>
              <a:t>．どうすれば良かったでしょうか？</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
        <p:nvSpPr>
          <p:cNvPr id="13319" name="Rectangle 18"/>
          <p:cNvSpPr>
            <a:spLocks noChangeArrowheads="1"/>
          </p:cNvSpPr>
          <p:nvPr/>
        </p:nvSpPr>
        <p:spPr bwMode="auto">
          <a:xfrm>
            <a:off x="1995436" y="1228676"/>
            <a:ext cx="65405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chemeClr val="hlink"/>
              </a:buClr>
              <a:buSzPct val="120000"/>
              <a:buChar char="•"/>
              <a:defRPr kumimoji="1" sz="3200">
                <a:solidFill>
                  <a:schemeClr val="tx1"/>
                </a:solidFill>
                <a:latin typeface="Tahoma" pitchFamily="34" charset="0"/>
                <a:ea typeface="ＭＳ Ｐゴシック" charset="-128"/>
              </a:defRPr>
            </a:lvl1pPr>
            <a:lvl2pPr marL="742950" indent="-285750" eaLnBrk="0" hangingPunct="0">
              <a:spcBef>
                <a:spcPct val="20000"/>
              </a:spcBef>
              <a:buFont typeface="Tahoma" pitchFamily="34" charset="0"/>
              <a:buChar char="–"/>
              <a:defRPr kumimoji="1" sz="2800">
                <a:solidFill>
                  <a:schemeClr val="tx1"/>
                </a:solidFill>
                <a:latin typeface="Tahoma" pitchFamily="34" charset="0"/>
                <a:ea typeface="ＭＳ Ｐゴシック" charset="-128"/>
              </a:defRPr>
            </a:lvl2pPr>
            <a:lvl3pPr marL="1143000" indent="-228600" eaLnBrk="0" hangingPunct="0">
              <a:spcBef>
                <a:spcPct val="20000"/>
              </a:spcBef>
              <a:buClr>
                <a:schemeClr val="hlink"/>
              </a:buClr>
              <a:buSzPct val="120000"/>
              <a:buChar char="•"/>
              <a:defRPr kumimoji="1" sz="2400">
                <a:solidFill>
                  <a:schemeClr val="tx1"/>
                </a:solidFill>
                <a:latin typeface="Tahoma" pitchFamily="34" charset="0"/>
                <a:ea typeface="ＭＳ Ｐゴシック" charset="-128"/>
              </a:defRPr>
            </a:lvl3pPr>
            <a:lvl4pPr marL="1600200" indent="-228600" eaLnBrk="0" hangingPunct="0">
              <a:spcBef>
                <a:spcPct val="20000"/>
              </a:spcBef>
              <a:buFont typeface="Tahoma" pitchFamily="34" charset="0"/>
              <a:buChar char="–"/>
              <a:defRPr kumimoji="1" sz="2000">
                <a:solidFill>
                  <a:schemeClr val="tx1"/>
                </a:solidFill>
                <a:latin typeface="Tahoma" pitchFamily="34" charset="0"/>
                <a:ea typeface="ＭＳ Ｐゴシック" charset="-128"/>
              </a:defRPr>
            </a:lvl4pPr>
            <a:lvl5pPr marL="2057400" indent="-228600" eaLnBrk="0" hangingPunct="0">
              <a:spcBef>
                <a:spcPct val="20000"/>
              </a:spcBef>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9pPr>
          </a:lstStyle>
          <a:p>
            <a:pPr eaLnBrk="1" hangingPunct="1">
              <a:spcBef>
                <a:spcPct val="0"/>
              </a:spcBef>
              <a:buClrTx/>
              <a:buSzTx/>
              <a:buNone/>
            </a:pP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ポイントは事例の検討にならないこと</a:t>
            </a:r>
            <a:endParaRPr lang="en-US" altLang="ja-JP" sz="2800" dirty="0">
              <a:solidFill>
                <a:srgbClr val="0000FF"/>
              </a:solidFill>
              <a:latin typeface="UD デジタル 教科書体 NK-B" panose="02020700000000000000" pitchFamily="18" charset="-128"/>
              <a:ea typeface="UD デジタル 教科書体 NK-B" panose="02020700000000000000" pitchFamily="18" charset="-128"/>
            </a:endParaRPr>
          </a:p>
          <a:p>
            <a:pPr eaLnBrk="1" hangingPunct="1">
              <a:spcBef>
                <a:spcPct val="0"/>
              </a:spcBef>
              <a:buClrTx/>
              <a:buSzTx/>
              <a:buNone/>
            </a:pPr>
            <a:r>
              <a:rPr lang="ja-JP" altLang="en-US" sz="2800" dirty="0">
                <a:solidFill>
                  <a:srgbClr val="0000FF"/>
                </a:solidFill>
                <a:latin typeface="UD デジタル 教科書体 NK-B" panose="02020700000000000000" pitchFamily="18" charset="-128"/>
                <a:ea typeface="UD デジタル 教科書体 NK-B" panose="02020700000000000000" pitchFamily="18" charset="-128"/>
              </a:rPr>
              <a:t>端的に自分の課題を言ってから始めること</a:t>
            </a:r>
            <a:endParaRPr lang="en-US" altLang="ja-JP" sz="2800" dirty="0">
              <a:solidFill>
                <a:srgbClr val="0000FF"/>
              </a:solidFill>
              <a:latin typeface="UD デジタル 教科書体 NK-B" panose="02020700000000000000" pitchFamily="18" charset="-128"/>
              <a:ea typeface="UD デジタル 教科書体 NK-B" panose="02020700000000000000" pitchFamily="18" charset="-128"/>
            </a:endParaRPr>
          </a:p>
        </p:txBody>
      </p:sp>
      <p:sp>
        <p:nvSpPr>
          <p:cNvPr id="2" name="Text Box 15">
            <a:extLst>
              <a:ext uri="{FF2B5EF4-FFF2-40B4-BE49-F238E27FC236}">
                <a16:creationId xmlns:a16="http://schemas.microsoft.com/office/drawing/2014/main" id="{985B16C5-1249-70C2-B3E8-40412BF5C70E}"/>
              </a:ext>
            </a:extLst>
          </p:cNvPr>
          <p:cNvSpPr txBox="1">
            <a:spLocks noChangeArrowheads="1"/>
          </p:cNvSpPr>
          <p:nvPr/>
        </p:nvSpPr>
        <p:spPr bwMode="auto">
          <a:xfrm>
            <a:off x="130168" y="6525108"/>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674066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D1C7FF-0E81-0829-0EBF-28D13F0D70F3}"/>
              </a:ext>
            </a:extLst>
          </p:cNvPr>
          <p:cNvSpPr>
            <a:spLocks noGrp="1"/>
          </p:cNvSpPr>
          <p:nvPr>
            <p:ph type="title"/>
          </p:nvPr>
        </p:nvSpPr>
        <p:spPr>
          <a:xfrm>
            <a:off x="1700214" y="476673"/>
            <a:ext cx="8447467" cy="1151965"/>
          </a:xfrm>
        </p:spPr>
        <p:txBody>
          <a:bodyPr/>
          <a:lstStyle/>
          <a:p>
            <a:r>
              <a:rPr lang="ja-JP" altLang="en-US" sz="3600" dirty="0">
                <a:latin typeface="UD デジタル 教科書体 NK-B" panose="02020700000000000000" pitchFamily="18" charset="-128"/>
                <a:ea typeface="UD デジタル 教科書体 NK-B" panose="02020700000000000000" pitchFamily="18" charset="-128"/>
              </a:rPr>
              <a:t>グループスーパービジョンの２形態</a:t>
            </a:r>
          </a:p>
        </p:txBody>
      </p:sp>
      <p:sp>
        <p:nvSpPr>
          <p:cNvPr id="3" name="コンテンツ プレースホルダー 2">
            <a:extLst>
              <a:ext uri="{FF2B5EF4-FFF2-40B4-BE49-F238E27FC236}">
                <a16:creationId xmlns:a16="http://schemas.microsoft.com/office/drawing/2014/main" id="{47C001FA-E348-B194-8E07-592B7E1841C9}"/>
              </a:ext>
            </a:extLst>
          </p:cNvPr>
          <p:cNvSpPr>
            <a:spLocks noGrp="1"/>
          </p:cNvSpPr>
          <p:nvPr>
            <p:ph idx="1"/>
          </p:nvPr>
        </p:nvSpPr>
        <p:spPr>
          <a:xfrm>
            <a:off x="1700214" y="1660591"/>
            <a:ext cx="8447467" cy="3536818"/>
          </a:xfrm>
        </p:spPr>
        <p:txBody>
          <a:bodyPr>
            <a:normAutofit lnSpcReduction="10000"/>
          </a:bodyPr>
          <a:lstStyle/>
          <a:p>
            <a:r>
              <a:rPr lang="ja-JP" altLang="en-US" dirty="0">
                <a:latin typeface="UD デジタル 教科書体 NK-B" panose="02020700000000000000" pitchFamily="18" charset="-128"/>
                <a:ea typeface="UD デジタル 教科書体 NK-B" panose="02020700000000000000" pitchFamily="18" charset="-128"/>
              </a:rPr>
              <a:t>スーパーバイジーが対象ケースを提供し、他のメンバーが参加して、意見交換しながら進める形態。ケースに対しての支援方法を実践的に考えるのに適している。相談支援で行うところの「</a:t>
            </a:r>
            <a:r>
              <a:rPr lang="en-US" altLang="ja-JP" dirty="0">
                <a:latin typeface="UD デジタル 教科書体 NK-B" panose="02020700000000000000" pitchFamily="18" charset="-128"/>
                <a:ea typeface="UD デジタル 教科書体 NK-B" panose="02020700000000000000" pitchFamily="18" charset="-128"/>
              </a:rPr>
              <a:t>GSV</a:t>
            </a:r>
            <a:r>
              <a:rPr lang="ja-JP" altLang="en-US" dirty="0">
                <a:latin typeface="UD デジタル 教科書体 NK-B" panose="02020700000000000000" pitchFamily="18" charset="-128"/>
                <a:ea typeface="UD デジタル 教科書体 NK-B" panose="02020700000000000000" pitchFamily="18" charset="-128"/>
              </a:rPr>
              <a:t>」は、ピアスーパービジョンの要素も含んでいる。</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スーパーバイザーが教材となるケースを提供し、メンバーがスーパーバイジーとして参加して、意見交換しながら進める形態。教育効果を重視しているが、生事例ではないのでリアリティが薄くなる面も。</a:t>
            </a:r>
          </a:p>
        </p:txBody>
      </p:sp>
      <p:sp>
        <p:nvSpPr>
          <p:cNvPr id="4" name="Text Box 15">
            <a:extLst>
              <a:ext uri="{FF2B5EF4-FFF2-40B4-BE49-F238E27FC236}">
                <a16:creationId xmlns:a16="http://schemas.microsoft.com/office/drawing/2014/main" id="{DC9866DC-DFC3-18F9-505C-A70E2218D779}"/>
              </a:ext>
            </a:extLst>
          </p:cNvPr>
          <p:cNvSpPr txBox="1">
            <a:spLocks noChangeArrowheads="1"/>
          </p:cNvSpPr>
          <p:nvPr/>
        </p:nvSpPr>
        <p:spPr bwMode="auto">
          <a:xfrm>
            <a:off x="1140595" y="6581002"/>
            <a:ext cx="3952959"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a:t>
            </a:r>
            <a:r>
              <a:rPr lang="en-US" altLang="zh-TW" sz="1200" dirty="0">
                <a:latin typeface="UD デジタル 教科書体 NK-B" panose="02020700000000000000" pitchFamily="18" charset="-128"/>
                <a:ea typeface="UD デジタル 教科書体 NK-B" panose="02020700000000000000" pitchFamily="18" charset="-128"/>
              </a:rPr>
              <a:t>5</a:t>
            </a:r>
            <a:r>
              <a:rPr lang="zh-TW" altLang="en-US" sz="1200" dirty="0">
                <a:latin typeface="UD デジタル 教科書体 NK-B" panose="02020700000000000000" pitchFamily="18" charset="-128"/>
                <a:ea typeface="UD デジタル 教科書体 NK-B" panose="02020700000000000000" pitchFamily="18" charset="-128"/>
              </a:rPr>
              <a:t>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342361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5714C6-830C-305C-8109-F5DA5E58BB4F}"/>
              </a:ext>
            </a:extLst>
          </p:cNvPr>
          <p:cNvSpPr>
            <a:spLocks noGrp="1"/>
          </p:cNvSpPr>
          <p:nvPr>
            <p:ph type="title"/>
          </p:nvPr>
        </p:nvSpPr>
        <p:spPr>
          <a:xfrm>
            <a:off x="1700215" y="476673"/>
            <a:ext cx="8447467" cy="1151965"/>
          </a:xfrm>
        </p:spPr>
        <p:txBody>
          <a:bodyPr>
            <a:normAutofit/>
          </a:bodyPr>
          <a:lstStyle/>
          <a:p>
            <a:r>
              <a:rPr lang="ja-JP" altLang="en-US" sz="3600" dirty="0">
                <a:latin typeface="UD デジタル 教科書体 NK-B" panose="02020700000000000000" pitchFamily="18" charset="-128"/>
                <a:ea typeface="UD デジタル 教科書体 NK-B" panose="02020700000000000000" pitchFamily="18" charset="-128"/>
              </a:rPr>
              <a:t>「</a:t>
            </a:r>
            <a:r>
              <a:rPr lang="en-US" altLang="ja-JP" sz="3600" dirty="0">
                <a:latin typeface="UD デジタル 教科書体 NK-B" panose="02020700000000000000" pitchFamily="18" charset="-128"/>
                <a:ea typeface="UD デジタル 教科書体 NK-B" panose="02020700000000000000" pitchFamily="18" charset="-128"/>
              </a:rPr>
              <a:t>GSV</a:t>
            </a:r>
            <a:r>
              <a:rPr lang="ja-JP" altLang="en-US" sz="3600" dirty="0">
                <a:latin typeface="UD デジタル 教科書体 NK-B" panose="02020700000000000000" pitchFamily="18" charset="-128"/>
                <a:ea typeface="UD デジタル 教科書体 NK-B" panose="02020700000000000000" pitchFamily="18" charset="-128"/>
              </a:rPr>
              <a:t>」の基本的な考え方</a:t>
            </a:r>
          </a:p>
        </p:txBody>
      </p:sp>
      <p:sp>
        <p:nvSpPr>
          <p:cNvPr id="3" name="コンテンツ プレースホルダー 2">
            <a:extLst>
              <a:ext uri="{FF2B5EF4-FFF2-40B4-BE49-F238E27FC236}">
                <a16:creationId xmlns:a16="http://schemas.microsoft.com/office/drawing/2014/main" id="{29F445E5-0EAF-3CBF-8DEB-3FD102CBC528}"/>
              </a:ext>
            </a:extLst>
          </p:cNvPr>
          <p:cNvSpPr>
            <a:spLocks noGrp="1"/>
          </p:cNvSpPr>
          <p:nvPr>
            <p:ph idx="1"/>
          </p:nvPr>
        </p:nvSpPr>
        <p:spPr>
          <a:xfrm>
            <a:off x="1700215" y="1660591"/>
            <a:ext cx="8447467" cy="3536818"/>
          </a:xfrm>
        </p:spPr>
        <p:txBody>
          <a:bodyPr>
            <a:normAutofit lnSpcReduction="10000"/>
          </a:bodyPr>
          <a:lstStyle/>
          <a:p>
            <a:r>
              <a:rPr lang="ja-JP" altLang="en-US" dirty="0">
                <a:latin typeface="UD デジタル 教科書体 NK-B" panose="02020700000000000000" pitchFamily="18" charset="-128"/>
                <a:ea typeface="UD デジタル 教科書体 NK-B" panose="02020700000000000000" pitchFamily="18" charset="-128"/>
              </a:rPr>
              <a:t>通常のスーパービジョンと異なり、事例提供者とその他のメンバーとの意見交換によって進められる。</a:t>
            </a: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dirty="0">
                <a:latin typeface="UD デジタル 教科書体 NK-B" panose="02020700000000000000" pitchFamily="18" charset="-128"/>
                <a:ea typeface="UD デジタル 教科書体 NK-B" panose="02020700000000000000" pitchFamily="18" charset="-128"/>
              </a:rPr>
              <a:t>　（スーパーバイザーがいるグループスーパービジョンとは</a:t>
            </a: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dirty="0">
                <a:latin typeface="UD デジタル 教科書体 NK-B" panose="02020700000000000000" pitchFamily="18" charset="-128"/>
                <a:ea typeface="UD デジタル 教科書体 NK-B" panose="02020700000000000000" pitchFamily="18" charset="-128"/>
              </a:rPr>
              <a:t>　異なる。）</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ピアスーパービジョンの要素が含まれるため、上下関係（指導関係）ではなく、水平関係で展開される。</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そのため、ファシリテーターによる進め方が重要になる。</a:t>
            </a:r>
          </a:p>
        </p:txBody>
      </p:sp>
      <p:sp>
        <p:nvSpPr>
          <p:cNvPr id="4" name="Text Box 15">
            <a:extLst>
              <a:ext uri="{FF2B5EF4-FFF2-40B4-BE49-F238E27FC236}">
                <a16:creationId xmlns:a16="http://schemas.microsoft.com/office/drawing/2014/main" id="{846E2D01-23FF-4B0D-A5D8-6E4C72E80076}"/>
              </a:ext>
            </a:extLst>
          </p:cNvPr>
          <p:cNvSpPr txBox="1">
            <a:spLocks noChangeArrowheads="1"/>
          </p:cNvSpPr>
          <p:nvPr/>
        </p:nvSpPr>
        <p:spPr bwMode="auto">
          <a:xfrm>
            <a:off x="1140595" y="6581002"/>
            <a:ext cx="3952959"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a:t>
            </a:r>
            <a:r>
              <a:rPr lang="en-US" altLang="zh-TW" sz="1200" dirty="0">
                <a:latin typeface="UD デジタル 教科書体 NK-B" panose="02020700000000000000" pitchFamily="18" charset="-128"/>
                <a:ea typeface="UD デジタル 教科書体 NK-B" panose="02020700000000000000" pitchFamily="18" charset="-128"/>
              </a:rPr>
              <a:t>5</a:t>
            </a:r>
            <a:r>
              <a:rPr lang="zh-TW" altLang="en-US" sz="1200" dirty="0">
                <a:latin typeface="UD デジタル 教科書体 NK-B" panose="02020700000000000000" pitchFamily="18" charset="-128"/>
                <a:ea typeface="UD デジタル 教科書体 NK-B" panose="02020700000000000000" pitchFamily="18" charset="-128"/>
              </a:rPr>
              <a:t>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5954739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0137E6-2B6C-5B2A-6CD4-85839B030A29}"/>
              </a:ext>
            </a:extLst>
          </p:cNvPr>
          <p:cNvSpPr>
            <a:spLocks noGrp="1"/>
          </p:cNvSpPr>
          <p:nvPr>
            <p:ph type="title"/>
          </p:nvPr>
        </p:nvSpPr>
        <p:spPr>
          <a:xfrm>
            <a:off x="1700215" y="471088"/>
            <a:ext cx="8447467" cy="1151965"/>
          </a:xfrm>
        </p:spPr>
        <p:txBody>
          <a:bodyPr/>
          <a:lstStyle/>
          <a:p>
            <a:r>
              <a:rPr lang="ja-JP" altLang="en-US" sz="3600" dirty="0">
                <a:latin typeface="UD デジタル 教科書体 NK-B" panose="02020700000000000000" pitchFamily="18" charset="-128"/>
                <a:ea typeface="UD デジタル 教科書体 NK-B" panose="02020700000000000000" pitchFamily="18" charset="-128"/>
              </a:rPr>
              <a:t>「</a:t>
            </a:r>
            <a:r>
              <a:rPr lang="en-US" altLang="ja-JP" sz="3600" dirty="0">
                <a:latin typeface="UD デジタル 教科書体 NK-B" panose="02020700000000000000" pitchFamily="18" charset="-128"/>
                <a:ea typeface="UD デジタル 教科書体 NK-B" panose="02020700000000000000" pitchFamily="18" charset="-128"/>
              </a:rPr>
              <a:t>GSV</a:t>
            </a:r>
            <a:r>
              <a:rPr lang="ja-JP" altLang="en-US" sz="3600" dirty="0">
                <a:latin typeface="UD デジタル 教科書体 NK-B" panose="02020700000000000000" pitchFamily="18" charset="-128"/>
                <a:ea typeface="UD デジタル 教科書体 NK-B" panose="02020700000000000000" pitchFamily="18" charset="-128"/>
              </a:rPr>
              <a:t>」の進め方のポイント</a:t>
            </a:r>
          </a:p>
        </p:txBody>
      </p:sp>
      <p:sp>
        <p:nvSpPr>
          <p:cNvPr id="3" name="コンテンツ プレースホルダー 2">
            <a:extLst>
              <a:ext uri="{FF2B5EF4-FFF2-40B4-BE49-F238E27FC236}">
                <a16:creationId xmlns:a16="http://schemas.microsoft.com/office/drawing/2014/main" id="{8E9A5404-5A8B-D37A-3309-092C5BB8F44F}"/>
              </a:ext>
            </a:extLst>
          </p:cNvPr>
          <p:cNvSpPr>
            <a:spLocks noGrp="1"/>
          </p:cNvSpPr>
          <p:nvPr>
            <p:ph idx="1"/>
          </p:nvPr>
        </p:nvSpPr>
        <p:spPr>
          <a:xfrm>
            <a:off x="1115568" y="1700809"/>
            <a:ext cx="10085831" cy="3673777"/>
          </a:xfrm>
        </p:spPr>
        <p:txBody>
          <a:bodyPr>
            <a:normAutofit/>
          </a:bodyPr>
          <a:lstStyle/>
          <a:p>
            <a:r>
              <a:rPr lang="ja-JP" altLang="en-US" dirty="0">
                <a:latin typeface="UD デジタル 教科書体 NK-B" panose="02020700000000000000" pitchFamily="18" charset="-128"/>
                <a:ea typeface="UD デジタル 教科書体 NK-B" panose="02020700000000000000" pitchFamily="18" charset="-128"/>
              </a:rPr>
              <a:t>アイデアを徹底的に出し合う（＝ブレーンストーミング）。</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これまでの支援の枠にとらわれない創造的なアイデアは大歓迎。</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多様なアイデア、仮説や解釈、意見に対して事例提供者からフィードバックをもらう。</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ファシリテーターが落としどころを決めず、出されたアイデアから実効性の高いものを事例提供者がいくつか選択する。</a:t>
            </a:r>
          </a:p>
        </p:txBody>
      </p:sp>
      <p:sp>
        <p:nvSpPr>
          <p:cNvPr id="4" name="Text Box 15">
            <a:extLst>
              <a:ext uri="{FF2B5EF4-FFF2-40B4-BE49-F238E27FC236}">
                <a16:creationId xmlns:a16="http://schemas.microsoft.com/office/drawing/2014/main" id="{47E84B11-8CFE-48B7-ECC8-5564ED3C9C56}"/>
              </a:ext>
            </a:extLst>
          </p:cNvPr>
          <p:cNvSpPr txBox="1">
            <a:spLocks noChangeArrowheads="1"/>
          </p:cNvSpPr>
          <p:nvPr/>
        </p:nvSpPr>
        <p:spPr bwMode="auto">
          <a:xfrm>
            <a:off x="1140595" y="6581002"/>
            <a:ext cx="3952959"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a:t>
            </a:r>
            <a:r>
              <a:rPr lang="en-US" altLang="zh-TW" sz="1200" dirty="0">
                <a:latin typeface="UD デジタル 教科書体 NK-B" panose="02020700000000000000" pitchFamily="18" charset="-128"/>
                <a:ea typeface="UD デジタル 教科書体 NK-B" panose="02020700000000000000" pitchFamily="18" charset="-128"/>
              </a:rPr>
              <a:t>5</a:t>
            </a:r>
            <a:r>
              <a:rPr lang="zh-TW" altLang="en-US" sz="1200" dirty="0">
                <a:latin typeface="UD デジタル 教科書体 NK-B" panose="02020700000000000000" pitchFamily="18" charset="-128"/>
                <a:ea typeface="UD デジタル 教科書体 NK-B" panose="02020700000000000000" pitchFamily="18" charset="-128"/>
              </a:rPr>
              <a:t>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643343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E5727-83D2-B05D-638E-DFF92946A565}"/>
              </a:ext>
            </a:extLst>
          </p:cNvPr>
          <p:cNvSpPr>
            <a:spLocks noGrp="1"/>
          </p:cNvSpPr>
          <p:nvPr>
            <p:ph type="title"/>
          </p:nvPr>
        </p:nvSpPr>
        <p:spPr>
          <a:xfrm>
            <a:off x="1700215" y="476673"/>
            <a:ext cx="8447467" cy="1151965"/>
          </a:xfrm>
        </p:spPr>
        <p:txBody>
          <a:bodyPr/>
          <a:lstStyle/>
          <a:p>
            <a:r>
              <a:rPr lang="ja-JP" altLang="en-US" sz="3600" dirty="0">
                <a:latin typeface="UD デジタル 教科書体 NK-B" panose="02020700000000000000" pitchFamily="18" charset="-128"/>
                <a:ea typeface="UD デジタル 教科書体 NK-B" panose="02020700000000000000" pitchFamily="18" charset="-128"/>
              </a:rPr>
              <a:t>よりよいスーパービジョンのために</a:t>
            </a:r>
          </a:p>
        </p:txBody>
      </p:sp>
      <p:sp>
        <p:nvSpPr>
          <p:cNvPr id="3" name="コンテンツ プレースホルダー 2">
            <a:extLst>
              <a:ext uri="{FF2B5EF4-FFF2-40B4-BE49-F238E27FC236}">
                <a16:creationId xmlns:a16="http://schemas.microsoft.com/office/drawing/2014/main" id="{312555E3-06B2-59E2-95C7-69E7FB234E0C}"/>
              </a:ext>
            </a:extLst>
          </p:cNvPr>
          <p:cNvSpPr>
            <a:spLocks noGrp="1"/>
          </p:cNvSpPr>
          <p:nvPr>
            <p:ph idx="1"/>
          </p:nvPr>
        </p:nvSpPr>
        <p:spPr>
          <a:xfrm>
            <a:off x="1700215" y="1773406"/>
            <a:ext cx="8447467" cy="3311189"/>
          </a:xfrm>
        </p:spPr>
        <p:txBody>
          <a:bodyPr>
            <a:noAutofit/>
          </a:bodyPr>
          <a:lstStyle/>
          <a:p>
            <a:pPr>
              <a:lnSpc>
                <a:spcPct val="100000"/>
              </a:lnSpc>
            </a:pPr>
            <a:r>
              <a:rPr lang="ja-JP" altLang="en-US" sz="2400" dirty="0">
                <a:latin typeface="UD デジタル 教科書体 NK-B" panose="02020700000000000000" pitchFamily="18" charset="-128"/>
                <a:ea typeface="UD デジタル 教科書体 NK-B" panose="02020700000000000000" pitchFamily="18" charset="-128"/>
              </a:rPr>
              <a:t>指導とスーパービジョンを混同しないこと。重きを置くのは支持的機能。</a:t>
            </a:r>
            <a:endParaRPr lang="en-US" altLang="ja-JP" sz="2400" dirty="0">
              <a:latin typeface="UD デジタル 教科書体 NK-B" panose="02020700000000000000" pitchFamily="18" charset="-128"/>
              <a:ea typeface="UD デジタル 教科書体 NK-B" panose="02020700000000000000" pitchFamily="18" charset="-128"/>
            </a:endParaRPr>
          </a:p>
          <a:p>
            <a:pPr>
              <a:lnSpc>
                <a:spcPct val="100000"/>
              </a:lnSpc>
            </a:pPr>
            <a:r>
              <a:rPr lang="ja-JP" altLang="en-US" sz="2400" dirty="0">
                <a:latin typeface="UD デジタル 教科書体 NK-B" panose="02020700000000000000" pitchFamily="18" charset="-128"/>
                <a:ea typeface="UD デジタル 教科書体 NK-B" panose="02020700000000000000" pitchFamily="18" charset="-128"/>
              </a:rPr>
              <a:t>日頃から職場や関係機関とのチームづくり、同業者（ピア）との関係構築を意識。</a:t>
            </a:r>
            <a:endParaRPr lang="en-US" altLang="ja-JP" sz="2400" dirty="0">
              <a:latin typeface="UD デジタル 教科書体 NK-B" panose="02020700000000000000" pitchFamily="18" charset="-128"/>
              <a:ea typeface="UD デジタル 教科書体 NK-B" panose="02020700000000000000" pitchFamily="18" charset="-128"/>
            </a:endParaRPr>
          </a:p>
          <a:p>
            <a:pPr>
              <a:lnSpc>
                <a:spcPct val="100000"/>
              </a:lnSpc>
            </a:pPr>
            <a:r>
              <a:rPr lang="ja-JP" altLang="en-US" sz="2400" dirty="0">
                <a:latin typeface="UD デジタル 教科書体 NK-B" panose="02020700000000000000" pitchFamily="18" charset="-128"/>
                <a:ea typeface="UD デジタル 教科書体 NK-B" panose="02020700000000000000" pitchFamily="18" charset="-128"/>
              </a:rPr>
              <a:t>一人職場の場合は、事業所間のネットワークによるピアスーパービジョンを。</a:t>
            </a:r>
            <a:endParaRPr lang="en-US" altLang="ja-JP" sz="2400" dirty="0">
              <a:latin typeface="UD デジタル 教科書体 NK-B" panose="02020700000000000000" pitchFamily="18" charset="-128"/>
              <a:ea typeface="UD デジタル 教科書体 NK-B" panose="02020700000000000000" pitchFamily="18" charset="-128"/>
            </a:endParaRPr>
          </a:p>
          <a:p>
            <a:pPr>
              <a:lnSpc>
                <a:spcPct val="100000"/>
              </a:lnSpc>
            </a:pPr>
            <a:r>
              <a:rPr lang="en-US" altLang="ja-JP" sz="2400" dirty="0">
                <a:latin typeface="UD デジタル 教科書体 NK-B" panose="02020700000000000000" pitchFamily="18" charset="-128"/>
                <a:ea typeface="UD デジタル 教科書体 NK-B" panose="02020700000000000000" pitchFamily="18" charset="-128"/>
              </a:rPr>
              <a:t>GSV</a:t>
            </a:r>
            <a:r>
              <a:rPr lang="ja-JP" altLang="en-US" sz="2400" dirty="0">
                <a:latin typeface="UD デジタル 教科書体 NK-B" panose="02020700000000000000" pitchFamily="18" charset="-128"/>
                <a:ea typeface="UD デジタル 教科書体 NK-B" panose="02020700000000000000" pitchFamily="18" charset="-128"/>
              </a:rPr>
              <a:t>に限らず、スーパービジョンを実施している基幹相談支援センター等は、フィールド活動（一人職場や事業所に出向いての</a:t>
            </a:r>
            <a:r>
              <a:rPr lang="en-US" altLang="ja-JP" sz="2400" dirty="0">
                <a:latin typeface="UD デジタル 教科書体 NK-B" panose="02020700000000000000" pitchFamily="18" charset="-128"/>
                <a:ea typeface="UD デジタル 教科書体 NK-B" panose="02020700000000000000" pitchFamily="18" charset="-128"/>
              </a:rPr>
              <a:t>SV</a:t>
            </a:r>
            <a:r>
              <a:rPr lang="ja-JP" altLang="en-US" sz="2400" dirty="0">
                <a:latin typeface="UD デジタル 教科書体 NK-B" panose="02020700000000000000" pitchFamily="18" charset="-128"/>
                <a:ea typeface="UD デジタル 教科書体 NK-B" panose="02020700000000000000" pitchFamily="18" charset="-128"/>
              </a:rPr>
              <a:t>活動）を。</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4" name="Text Box 15">
            <a:extLst>
              <a:ext uri="{FF2B5EF4-FFF2-40B4-BE49-F238E27FC236}">
                <a16:creationId xmlns:a16="http://schemas.microsoft.com/office/drawing/2014/main" id="{A7C00715-92DB-2B97-D5A6-6901856EE67A}"/>
              </a:ext>
            </a:extLst>
          </p:cNvPr>
          <p:cNvSpPr txBox="1">
            <a:spLocks noChangeArrowheads="1"/>
          </p:cNvSpPr>
          <p:nvPr/>
        </p:nvSpPr>
        <p:spPr bwMode="auto">
          <a:xfrm>
            <a:off x="1140595" y="6581002"/>
            <a:ext cx="3952959"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a:t>
            </a:r>
            <a:r>
              <a:rPr lang="en-US" altLang="zh-TW" sz="1200" dirty="0">
                <a:latin typeface="UD デジタル 教科書体 NK-B" panose="02020700000000000000" pitchFamily="18" charset="-128"/>
                <a:ea typeface="UD デジタル 教科書体 NK-B" panose="02020700000000000000" pitchFamily="18" charset="-128"/>
              </a:rPr>
              <a:t>5</a:t>
            </a:r>
            <a:r>
              <a:rPr lang="zh-TW" altLang="en-US" sz="1200" dirty="0">
                <a:latin typeface="UD デジタル 教科書体 NK-B" panose="02020700000000000000" pitchFamily="18" charset="-128"/>
                <a:ea typeface="UD デジタル 教科書体 NK-B" panose="02020700000000000000" pitchFamily="18" charset="-128"/>
              </a:rPr>
              <a:t>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301296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26D9CA-4475-7310-AE3E-DC08DBB27808}"/>
              </a:ext>
            </a:extLst>
          </p:cNvPr>
          <p:cNvSpPr>
            <a:spLocks noGrp="1"/>
          </p:cNvSpPr>
          <p:nvPr>
            <p:ph type="title"/>
          </p:nvPr>
        </p:nvSpPr>
        <p:spPr>
          <a:xfrm>
            <a:off x="1700215" y="476673"/>
            <a:ext cx="8447467" cy="1151965"/>
          </a:xfrm>
        </p:spPr>
        <p:txBody>
          <a:bodyPr/>
          <a:lstStyle/>
          <a:p>
            <a:r>
              <a:rPr lang="ja-JP" altLang="en-US" sz="3600" dirty="0">
                <a:latin typeface="UD デジタル 教科書体 NK-B" panose="02020700000000000000" pitchFamily="18" charset="-128"/>
                <a:ea typeface="UD デジタル 教科書体 NK-B" panose="02020700000000000000" pitchFamily="18" charset="-128"/>
              </a:rPr>
              <a:t>よりよいスーパービジョンのために</a:t>
            </a:r>
          </a:p>
        </p:txBody>
      </p:sp>
      <p:sp>
        <p:nvSpPr>
          <p:cNvPr id="3" name="コンテンツ プレースホルダー 2">
            <a:extLst>
              <a:ext uri="{FF2B5EF4-FFF2-40B4-BE49-F238E27FC236}">
                <a16:creationId xmlns:a16="http://schemas.microsoft.com/office/drawing/2014/main" id="{62DAD758-B1FA-A406-D69E-0A5935783D36}"/>
              </a:ext>
            </a:extLst>
          </p:cNvPr>
          <p:cNvSpPr>
            <a:spLocks noGrp="1"/>
          </p:cNvSpPr>
          <p:nvPr>
            <p:ph idx="1"/>
          </p:nvPr>
        </p:nvSpPr>
        <p:spPr>
          <a:xfrm>
            <a:off x="1700215" y="1773406"/>
            <a:ext cx="8447467" cy="3311189"/>
          </a:xfrm>
        </p:spPr>
        <p:txBody>
          <a:bodyPr>
            <a:normAutofit/>
          </a:bodyPr>
          <a:lstStyle/>
          <a:p>
            <a:r>
              <a:rPr lang="ja-JP" altLang="en-US" dirty="0">
                <a:latin typeface="UD デジタル 教科書体 NK-B" panose="02020700000000000000" pitchFamily="18" charset="-128"/>
                <a:ea typeface="UD デジタル 教科書体 NK-B" panose="02020700000000000000" pitchFamily="18" charset="-128"/>
              </a:rPr>
              <a:t>言うまでもなく、スーパーバイジーが主人公。</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スーパーバイザーは話しすぎない。適切にコメントし、不安を和らげる。</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指導的、指示的、威圧的な態度は取らない。</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スーパーバイザーには、成熟したメンター（助言者・恩師）としての役割が求められる。</a:t>
            </a:r>
          </a:p>
        </p:txBody>
      </p:sp>
      <p:sp>
        <p:nvSpPr>
          <p:cNvPr id="4" name="Text Box 15">
            <a:extLst>
              <a:ext uri="{FF2B5EF4-FFF2-40B4-BE49-F238E27FC236}">
                <a16:creationId xmlns:a16="http://schemas.microsoft.com/office/drawing/2014/main" id="{5B91767D-4B82-9396-2283-5BF93B8B034F}"/>
              </a:ext>
            </a:extLst>
          </p:cNvPr>
          <p:cNvSpPr txBox="1">
            <a:spLocks noChangeArrowheads="1"/>
          </p:cNvSpPr>
          <p:nvPr/>
        </p:nvSpPr>
        <p:spPr bwMode="auto">
          <a:xfrm>
            <a:off x="1140595" y="6581002"/>
            <a:ext cx="3952959" cy="276999"/>
          </a:xfrm>
          <a:prstGeom prst="rect">
            <a:avLst/>
          </a:prstGeom>
          <a:noFill/>
          <a:ln w="9525">
            <a:noFill/>
            <a:miter lim="800000"/>
            <a:headEnd/>
            <a:tailEnd/>
          </a:ln>
        </p:spPr>
        <p:txBody>
          <a:bodyPr wrap="square">
            <a:spAutoFit/>
          </a:bodyPr>
          <a:lstStyle/>
          <a:p>
            <a:r>
              <a:rPr lang="zh-TW" altLang="en-US" sz="1200" dirty="0">
                <a:latin typeface="UD デジタル 教科書体 NK-B" panose="02020700000000000000" pitchFamily="18" charset="-128"/>
                <a:ea typeface="UD デジタル 教科書体 NK-B" panose="02020700000000000000" pitchFamily="18" charset="-128"/>
              </a:rPr>
              <a:t>令和</a:t>
            </a:r>
            <a:r>
              <a:rPr lang="en-US" altLang="zh-TW" sz="1200" dirty="0">
                <a:latin typeface="UD デジタル 教科書体 NK-B" panose="02020700000000000000" pitchFamily="18" charset="-128"/>
                <a:ea typeface="UD デジタル 教科書体 NK-B" panose="02020700000000000000" pitchFamily="18" charset="-128"/>
              </a:rPr>
              <a:t>5</a:t>
            </a:r>
            <a:r>
              <a:rPr lang="zh-TW" altLang="en-US" sz="1200" dirty="0">
                <a:latin typeface="UD デジタル 教科書体 NK-B" panose="02020700000000000000" pitchFamily="18" charset="-128"/>
                <a:ea typeface="UD デジタル 教科書体 NK-B" panose="02020700000000000000" pitchFamily="18" charset="-128"/>
              </a:rPr>
              <a:t>年度主任相談支援専門員養成研修</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7879184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AF268-A1D5-040E-5A0F-7B4517ABB2E6}"/>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389217FE-11E6-D24F-4A6F-2B2EA997A848}"/>
              </a:ext>
            </a:extLst>
          </p:cNvPr>
          <p:cNvSpPr>
            <a:spLocks noGrp="1" noChangeArrowheads="1"/>
          </p:cNvSpPr>
          <p:nvPr>
            <p:ph type="ctrTitle"/>
          </p:nvPr>
        </p:nvSpPr>
        <p:spPr>
          <a:xfrm>
            <a:off x="1681417" y="2681663"/>
            <a:ext cx="8280400" cy="1166809"/>
          </a:xfrm>
        </p:spPr>
        <p:txBody>
          <a:bodyPr>
            <a:normAutofit fontScale="90000"/>
          </a:bodyPr>
          <a:lstStyle/>
          <a:p>
            <a:pPr eaLnBrk="1" hangingPunct="1"/>
            <a:r>
              <a:rPr lang="en-US" altLang="ja-JP" sz="4000" dirty="0">
                <a:latin typeface="UD デジタル 教科書体 NK-B" panose="02020700000000000000" pitchFamily="18" charset="-128"/>
                <a:ea typeface="UD デジタル 教科書体 NK-B" panose="02020700000000000000" pitchFamily="18" charset="-128"/>
              </a:rPr>
              <a:t>10</a:t>
            </a:r>
            <a:r>
              <a:rPr lang="ja-JP" altLang="en-US" sz="4000" dirty="0">
                <a:latin typeface="UD デジタル 教科書体 NK-B" panose="02020700000000000000" pitchFamily="18" charset="-128"/>
                <a:ea typeface="UD デジタル 教科書体 NK-B" panose="02020700000000000000" pitchFamily="18" charset="-128"/>
              </a:rPr>
              <a:t>．スーパービジョンによる相談</a:t>
            </a:r>
            <a:br>
              <a:rPr lang="ja-JP" altLang="en-US" sz="4000" dirty="0">
                <a:latin typeface="UD デジタル 教科書体 NK-B" panose="02020700000000000000" pitchFamily="18" charset="-128"/>
                <a:ea typeface="UD デジタル 教科書体 NK-B" panose="02020700000000000000" pitchFamily="18" charset="-128"/>
              </a:rPr>
            </a:br>
            <a:r>
              <a:rPr lang="ja-JP" altLang="en-US" sz="4000" dirty="0">
                <a:latin typeface="UD デジタル 教科書体 NK-B" panose="02020700000000000000" pitchFamily="18" charset="-128"/>
                <a:ea typeface="UD デジタル 教科書体 NK-B" panose="02020700000000000000" pitchFamily="18" charset="-128"/>
              </a:rPr>
              <a:t>支援専門員支援</a:t>
            </a:r>
          </a:p>
        </p:txBody>
      </p:sp>
      <p:sp>
        <p:nvSpPr>
          <p:cNvPr id="5" name="Rectangle 3">
            <a:extLst>
              <a:ext uri="{FF2B5EF4-FFF2-40B4-BE49-F238E27FC236}">
                <a16:creationId xmlns:a16="http://schemas.microsoft.com/office/drawing/2014/main" id="{216CA6E9-488B-AFCE-BC3F-2EDCF2D13414}"/>
              </a:ext>
            </a:extLst>
          </p:cNvPr>
          <p:cNvSpPr>
            <a:spLocks noGrp="1" noChangeArrowheads="1"/>
          </p:cNvSpPr>
          <p:nvPr>
            <p:ph type="subTitle" idx="1"/>
          </p:nvPr>
        </p:nvSpPr>
        <p:spPr>
          <a:xfrm>
            <a:off x="4401312" y="4994745"/>
            <a:ext cx="6400800" cy="811695"/>
          </a:xfrm>
        </p:spPr>
        <p:txBody>
          <a:bodyPr>
            <a:normAutofit/>
          </a:bodyPr>
          <a:lstStyle/>
          <a:p>
            <a:pPr eaLnBrk="1" hangingPunct="1">
              <a:lnSpc>
                <a:spcPct val="80000"/>
              </a:lnSpc>
            </a:pPr>
            <a:r>
              <a:rPr lang="ja-JP" altLang="en-US" sz="2300" b="1" dirty="0">
                <a:latin typeface="UD デジタル 教科書体 NK-B" panose="02020700000000000000" pitchFamily="18" charset="-128"/>
                <a:ea typeface="UD デジタル 教科書体 NK-B" panose="02020700000000000000" pitchFamily="18" charset="-128"/>
              </a:rPr>
              <a:t>いわき基幹相談支援センター</a:t>
            </a:r>
          </a:p>
          <a:p>
            <a:pPr eaLnBrk="1" hangingPunct="1">
              <a:lnSpc>
                <a:spcPct val="80000"/>
              </a:lnSpc>
            </a:pPr>
            <a:r>
              <a:rPr lang="ja-JP" altLang="en-US" sz="2300" b="1" dirty="0">
                <a:latin typeface="UD デジタル 教科書体 NK-B" panose="02020700000000000000" pitchFamily="18" charset="-128"/>
                <a:ea typeface="UD デジタル 教科書体 NK-B" panose="02020700000000000000" pitchFamily="18" charset="-128"/>
              </a:rPr>
              <a:t>淨土　洋輔</a:t>
            </a:r>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相談支援専門</a:t>
            </a:r>
            <a:endParaRPr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6" name="スライド番号プレースホルダー 5">
            <a:extLst>
              <a:ext uri="{FF2B5EF4-FFF2-40B4-BE49-F238E27FC236}">
                <a16:creationId xmlns:a16="http://schemas.microsoft.com/office/drawing/2014/main" id="{047950B0-4F2A-CBE7-BBDA-3A67B1DAA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A3C79-1AFD-481B-B685-7933BCD0898B}"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タイトル 1">
            <a:extLst>
              <a:ext uri="{FF2B5EF4-FFF2-40B4-BE49-F238E27FC236}">
                <a16:creationId xmlns:a16="http://schemas.microsoft.com/office/drawing/2014/main" id="{7D88380C-C1C0-9B9C-6126-8C976A6F43EC}"/>
              </a:ext>
            </a:extLst>
          </p:cNvPr>
          <p:cNvSpPr txBox="1">
            <a:spLocks/>
          </p:cNvSpPr>
          <p:nvPr/>
        </p:nvSpPr>
        <p:spPr bwMode="auto">
          <a:xfrm>
            <a:off x="713232" y="1434600"/>
            <a:ext cx="9906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98" algn="ctr" rtl="0" fontAlgn="base">
              <a:spcBef>
                <a:spcPct val="0"/>
              </a:spcBef>
              <a:spcAft>
                <a:spcPct val="0"/>
              </a:spcAft>
              <a:defRPr kumimoji="1" sz="4400">
                <a:solidFill>
                  <a:schemeClr val="tx2"/>
                </a:solidFill>
                <a:latin typeface="Arial" charset="0"/>
                <a:ea typeface="ＭＳ Ｐゴシック" pitchFamily="50" charset="-128"/>
              </a:defRPr>
            </a:lvl6pPr>
            <a:lvl7pPr marL="914395" algn="ctr" rtl="0" fontAlgn="base">
              <a:spcBef>
                <a:spcPct val="0"/>
              </a:spcBef>
              <a:spcAft>
                <a:spcPct val="0"/>
              </a:spcAft>
              <a:defRPr kumimoji="1" sz="4400">
                <a:solidFill>
                  <a:schemeClr val="tx2"/>
                </a:solidFill>
                <a:latin typeface="Arial" charset="0"/>
                <a:ea typeface="ＭＳ Ｐゴシック" pitchFamily="50" charset="-128"/>
              </a:defRPr>
            </a:lvl7pPr>
            <a:lvl8pPr marL="1371592" algn="ctr" rtl="0" fontAlgn="base">
              <a:spcBef>
                <a:spcPct val="0"/>
              </a:spcBef>
              <a:spcAft>
                <a:spcPct val="0"/>
              </a:spcAft>
              <a:defRPr kumimoji="1" sz="4400">
                <a:solidFill>
                  <a:schemeClr val="tx2"/>
                </a:solidFill>
                <a:latin typeface="Arial" charset="0"/>
                <a:ea typeface="ＭＳ Ｐゴシック" pitchFamily="50" charset="-128"/>
              </a:defRPr>
            </a:lvl8pPr>
            <a:lvl9pPr marL="1828789"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j-cs"/>
              </a:rPr>
              <a:t>令和７年度主任相談支援専門員養成研修</a:t>
            </a:r>
            <a:endParaRPr kumimoji="1" lang="ja-JP" altLang="en-US" sz="4400" b="0" i="0" u="none" strike="noStrike" kern="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j-cs"/>
            </a:endParaRPr>
          </a:p>
        </p:txBody>
      </p:sp>
    </p:spTree>
    <p:extLst>
      <p:ext uri="{BB962C8B-B14F-4D97-AF65-F5344CB8AC3E}">
        <p14:creationId xmlns:p14="http://schemas.microsoft.com/office/powerpoint/2010/main" val="3692584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a:xfrm>
            <a:off x="1533144" y="2614549"/>
            <a:ext cx="9147048" cy="1325563"/>
          </a:xfrm>
        </p:spPr>
        <p:txBody>
          <a:bodyPr/>
          <a:lstStyle/>
          <a:p>
            <a:r>
              <a:rPr lang="ja-JP" altLang="en-US" dirty="0">
                <a:latin typeface="UD デジタル 教科書体 N-B" panose="02020700000000000000" pitchFamily="17" charset="-128"/>
                <a:ea typeface="UD デジタル 教科書体 N-B" panose="02020700000000000000" pitchFamily="17" charset="-128"/>
              </a:rPr>
              <a:t>傾聴を使った</a:t>
            </a:r>
            <a:r>
              <a:rPr lang="en-US" altLang="ja-JP" dirty="0">
                <a:latin typeface="UD デジタル 教科書体 N-B" panose="02020700000000000000" pitchFamily="17" charset="-128"/>
                <a:ea typeface="UD デジタル 教科書体 N-B" panose="02020700000000000000" pitchFamily="17" charset="-128"/>
              </a:rPr>
              <a:t>SV</a:t>
            </a:r>
            <a:r>
              <a:rPr lang="ja-JP" altLang="en-US" dirty="0">
                <a:latin typeface="UD デジタル 教科書体 N-B" panose="02020700000000000000" pitchFamily="17" charset="-128"/>
                <a:ea typeface="UD デジタル 教科書体 N-B" panose="02020700000000000000" pitchFamily="17" charset="-128"/>
              </a:rPr>
              <a:t>の技術</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テキスト ボックス 2">
            <a:extLst>
              <a:ext uri="{FF2B5EF4-FFF2-40B4-BE49-F238E27FC236}">
                <a16:creationId xmlns:a16="http://schemas.microsoft.com/office/drawing/2014/main" id="{50078794-9B89-FD7E-B60D-D93450B16580}"/>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a:t>
            </a:r>
          </a:p>
        </p:txBody>
      </p:sp>
      <p:sp>
        <p:nvSpPr>
          <p:cNvPr id="4" name="タイトル 1">
            <a:extLst>
              <a:ext uri="{FF2B5EF4-FFF2-40B4-BE49-F238E27FC236}">
                <a16:creationId xmlns:a16="http://schemas.microsoft.com/office/drawing/2014/main" id="{9F21AE59-D3C7-2A9A-6AE3-7D818A688DB9}"/>
              </a:ext>
            </a:extLst>
          </p:cNvPr>
          <p:cNvSpPr txBox="1">
            <a:spLocks/>
          </p:cNvSpPr>
          <p:nvPr/>
        </p:nvSpPr>
        <p:spPr>
          <a:xfrm>
            <a:off x="765049" y="774891"/>
            <a:ext cx="10229087" cy="1839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latin typeface="UD デジタル 教科書体 N-B" panose="02020700000000000000" pitchFamily="17" charset="-128"/>
                <a:ea typeface="UD デジタル 教科書体 N-B" panose="02020700000000000000" pitchFamily="17" charset="-128"/>
              </a:rPr>
              <a:t>スーパーバイズ：演習</a:t>
            </a:r>
            <a:endParaRPr lang="ja-JP" altLang="en-US"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42193570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7DD6E-C112-3DFC-8CF2-A0A83C22020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951317A-2B18-61B6-B215-DC732C68657E}"/>
              </a:ext>
            </a:extLst>
          </p:cNvPr>
          <p:cNvSpPr>
            <a:spLocks noGrp="1"/>
          </p:cNvSpPr>
          <p:nvPr>
            <p:ph type="title"/>
          </p:nvPr>
        </p:nvSpPr>
        <p:spPr>
          <a:xfrm>
            <a:off x="1522476" y="3224149"/>
            <a:ext cx="9147048" cy="1325563"/>
          </a:xfrm>
        </p:spPr>
        <p:txBody>
          <a:bodyPr/>
          <a:lstStyle/>
          <a:p>
            <a:r>
              <a:rPr kumimoji="1" lang="ja-JP" altLang="en-US" dirty="0">
                <a:latin typeface="UD デジタル 教科書体 N-B" panose="02020700000000000000" pitchFamily="17" charset="-128"/>
                <a:ea typeface="UD デジタル 教科書体 N-B" panose="02020700000000000000" pitchFamily="17" charset="-128"/>
              </a:rPr>
              <a:t>どこでしょう？</a:t>
            </a:r>
          </a:p>
        </p:txBody>
      </p:sp>
      <p:sp>
        <p:nvSpPr>
          <p:cNvPr id="3" name="テキスト ボックス 2">
            <a:extLst>
              <a:ext uri="{FF2B5EF4-FFF2-40B4-BE49-F238E27FC236}">
                <a16:creationId xmlns:a16="http://schemas.microsoft.com/office/drawing/2014/main" id="{33BDEDF5-A97A-B9F2-B8C3-C8B990868EAC}"/>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4" name="タイトル 1">
            <a:extLst>
              <a:ext uri="{FF2B5EF4-FFF2-40B4-BE49-F238E27FC236}">
                <a16:creationId xmlns:a16="http://schemas.microsoft.com/office/drawing/2014/main" id="{6C8740C6-EEA7-A89A-F09B-3D56725F0F4F}"/>
              </a:ext>
            </a:extLst>
          </p:cNvPr>
          <p:cNvSpPr txBox="1">
            <a:spLocks/>
          </p:cNvSpPr>
          <p:nvPr/>
        </p:nvSpPr>
        <p:spPr>
          <a:xfrm>
            <a:off x="1522476" y="1007119"/>
            <a:ext cx="10229087" cy="1839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相談支援と生活支援では</a:t>
            </a:r>
            <a:br>
              <a:rPr lang="en-US" altLang="ja-JP" dirty="0">
                <a:solidFill>
                  <a:prstClr val="black"/>
                </a:solidFill>
                <a:latin typeface="UD デジタル 教科書体 N-B" panose="02020700000000000000" pitchFamily="17" charset="-128"/>
                <a:ea typeface="UD デジタル 教科書体 N-B" panose="02020700000000000000" pitchFamily="17" charset="-128"/>
              </a:rPr>
            </a:br>
            <a:r>
              <a:rPr lang="ja-JP" altLang="en-US" dirty="0">
                <a:solidFill>
                  <a:prstClr val="black"/>
                </a:solidFill>
                <a:latin typeface="UD デジタル 教科書体 N-B" panose="02020700000000000000" pitchFamily="17" charset="-128"/>
                <a:ea typeface="UD デジタル 教科書体 N-B" panose="02020700000000000000" pitchFamily="17" charset="-128"/>
              </a:rPr>
              <a:t>基本的な違いがあります。</a:t>
            </a:r>
            <a:endParaRPr kumimoji="1" lang="ja-JP" altLang="en-US" sz="4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p:txBody>
      </p:sp>
    </p:spTree>
    <p:extLst>
      <p:ext uri="{BB962C8B-B14F-4D97-AF65-F5344CB8AC3E}">
        <p14:creationId xmlns:p14="http://schemas.microsoft.com/office/powerpoint/2010/main" val="3958876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FCFC5-4CD7-0CAF-CB8F-8D2C5A6F0D93}"/>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75D2AD89-2CD5-684A-AFE1-972FBAE855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146" name="Rectangle 2">
            <a:extLst>
              <a:ext uri="{FF2B5EF4-FFF2-40B4-BE49-F238E27FC236}">
                <a16:creationId xmlns:a16="http://schemas.microsoft.com/office/drawing/2014/main" id="{99FEE4BB-DED0-85E9-2B90-7C70B75A0270}"/>
              </a:ext>
            </a:extLst>
          </p:cNvPr>
          <p:cNvSpPr>
            <a:spLocks noGrp="1" noChangeArrowheads="1"/>
          </p:cNvSpPr>
          <p:nvPr>
            <p:ph type="title" idx="4294967295"/>
          </p:nvPr>
        </p:nvSpPr>
        <p:spPr>
          <a:xfrm>
            <a:off x="659130" y="824061"/>
            <a:ext cx="9801606" cy="750029"/>
          </a:xfrm>
        </p:spPr>
        <p:txBody>
          <a:bodyPr>
            <a:normAutofit fontScale="90000"/>
          </a:bodyPr>
          <a:lstStyle/>
          <a:p>
            <a:pPr eaLnBrk="1" hangingPunct="1"/>
            <a:r>
              <a:rPr lang="ja-JP" altLang="en-US" sz="3200" dirty="0">
                <a:solidFill>
                  <a:srgbClr val="CC3300"/>
                </a:solidFill>
                <a:latin typeface="UD デジタル 教科書体 NK-B" panose="02020700000000000000" pitchFamily="18" charset="-128"/>
                <a:ea typeface="UD デジタル 教科書体 NK-B" panose="02020700000000000000" pitchFamily="18" charset="-128"/>
              </a:rPr>
              <a:t>　</a:t>
            </a:r>
            <a:r>
              <a:rPr kumimoji="1" lang="ja-JP" altLang="en-US" sz="3200" b="0" i="0" u="none" strike="noStrike" kern="120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n-cs"/>
              </a:rPr>
              <a:t> </a:t>
            </a:r>
            <a:r>
              <a:rPr lang="ja-JP" altLang="en-US" sz="3200" dirty="0">
                <a:solidFill>
                  <a:schemeClr val="tx2"/>
                </a:solidFill>
                <a:latin typeface="UD デジタル 教科書体 NK-B" panose="02020700000000000000" pitchFamily="18" charset="-128"/>
                <a:ea typeface="UD デジタル 教科書体 NK-B" panose="02020700000000000000" pitchFamily="18" charset="-128"/>
              </a:rPr>
              <a:t>②　支援者の直面する悩みや課題の解決を目指す研修</a:t>
            </a:r>
            <a:endParaRPr lang="ja-JP" altLang="en-US" sz="4000" dirty="0">
              <a:solidFill>
                <a:srgbClr val="CC3300"/>
              </a:solidFill>
              <a:latin typeface="UD デジタル 教科書体 NK-B" panose="02020700000000000000" pitchFamily="18" charset="-128"/>
              <a:ea typeface="UD デジタル 教科書体 NK-B" panose="02020700000000000000" pitchFamily="18" charset="-128"/>
            </a:endParaRPr>
          </a:p>
        </p:txBody>
      </p:sp>
      <p:sp>
        <p:nvSpPr>
          <p:cNvPr id="6148" name="Text Box 5">
            <a:extLst>
              <a:ext uri="{FF2B5EF4-FFF2-40B4-BE49-F238E27FC236}">
                <a16:creationId xmlns:a16="http://schemas.microsoft.com/office/drawing/2014/main" id="{49441D70-77A2-E49E-F526-48A42D8A82ED}"/>
              </a:ext>
            </a:extLst>
          </p:cNvPr>
          <p:cNvSpPr txBox="1">
            <a:spLocks noChangeArrowheads="1"/>
          </p:cNvSpPr>
          <p:nvPr/>
        </p:nvSpPr>
        <p:spPr bwMode="auto">
          <a:xfrm>
            <a:off x="1921002" y="1458805"/>
            <a:ext cx="9244584" cy="326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l" defTabSz="914400" rtl="0" eaLnBrk="0" fontAlgn="auto" latinLnBrk="0" hangingPunct="0">
              <a:lnSpc>
                <a:spcPct val="150000"/>
              </a:lnSpc>
              <a:spcBef>
                <a:spcPts val="1200"/>
              </a:spcBef>
              <a:spcAft>
                <a:spcPts val="0"/>
              </a:spcAft>
              <a:buClrTx/>
              <a:buSzTx/>
              <a:buFontTx/>
              <a:buNone/>
              <a:tabLst/>
              <a:defRPr/>
            </a:pPr>
            <a:r>
              <a:rPr kumimoji="1" lang="ja-JP" altLang="en-US" sz="2800" b="0" i="0" u="none" strike="noStrike" kern="1200" cap="none" spc="0" normalizeH="0" baseline="0" noProof="0" dirty="0">
                <a:ln>
                  <a:noFill/>
                </a:ln>
                <a:solidFill>
                  <a:schemeClr val="accent1">
                    <a:lumMod val="50000"/>
                  </a:schemeClr>
                </a:solidFill>
                <a:effectLst/>
                <a:uLnTx/>
                <a:uFillTx/>
                <a:latin typeface="UD デジタル 教科書体 NK-B" panose="02020700000000000000" pitchFamily="18" charset="-128"/>
                <a:ea typeface="UD デジタル 教科書体 NK-B" panose="02020700000000000000" pitchFamily="18" charset="-128"/>
                <a:cs typeface="+mn-cs"/>
              </a:rPr>
              <a:t>相談支援専門員が支援実践を通して、</a:t>
            </a:r>
            <a:br>
              <a:rPr kumimoji="1" lang="en-US" altLang="ja-JP" sz="2800" b="0" i="0" u="none" strike="noStrike" kern="1200" cap="none" spc="0" normalizeH="0" baseline="0" noProof="0" dirty="0">
                <a:ln>
                  <a:noFill/>
                </a:ln>
                <a:solidFill>
                  <a:schemeClr val="accent1">
                    <a:lumMod val="50000"/>
                  </a:schemeClr>
                </a:solidFill>
                <a:effectLst/>
                <a:uLnTx/>
                <a:uFillTx/>
                <a:latin typeface="UD デジタル 教科書体 NK-B" panose="02020700000000000000" pitchFamily="18" charset="-128"/>
                <a:ea typeface="UD デジタル 教科書体 NK-B" panose="02020700000000000000" pitchFamily="18" charset="-128"/>
                <a:cs typeface="+mn-cs"/>
              </a:rPr>
            </a:br>
            <a:r>
              <a:rPr kumimoji="1" lang="ja-JP" altLang="en-US" sz="2800" b="0" i="0" u="none" strike="noStrike" kern="1200" cap="none" spc="0" normalizeH="0" baseline="0" noProof="0" dirty="0">
                <a:ln>
                  <a:noFill/>
                </a:ln>
                <a:solidFill>
                  <a:schemeClr val="accent1">
                    <a:lumMod val="50000"/>
                  </a:schemeClr>
                </a:solidFill>
                <a:effectLst/>
                <a:uLnTx/>
                <a:uFillTx/>
                <a:latin typeface="UD デジタル 教科書体 NK-B" panose="02020700000000000000" pitchFamily="18" charset="-128"/>
                <a:ea typeface="UD デジタル 教科書体 NK-B" panose="02020700000000000000" pitchFamily="18" charset="-128"/>
                <a:cs typeface="+mn-cs"/>
              </a:rPr>
              <a:t>あるいは、支援事例とのかかわりを通して、</a:t>
            </a:r>
            <a:br>
              <a:rPr kumimoji="1" lang="en-US" altLang="ja-JP" sz="2800" b="0" i="0" u="none" strike="noStrike" kern="1200" cap="none" spc="0" normalizeH="0" baseline="0" noProof="0" dirty="0">
                <a:ln>
                  <a:noFill/>
                </a:ln>
                <a:solidFill>
                  <a:schemeClr val="accent1">
                    <a:lumMod val="50000"/>
                  </a:schemeClr>
                </a:solidFill>
                <a:effectLst/>
                <a:uLnTx/>
                <a:uFillTx/>
                <a:latin typeface="UD デジタル 教科書体 NK-B" panose="02020700000000000000" pitchFamily="18" charset="-128"/>
                <a:ea typeface="UD デジタル 教科書体 NK-B" panose="02020700000000000000" pitchFamily="18" charset="-128"/>
                <a:cs typeface="+mn-cs"/>
              </a:rPr>
            </a:br>
            <a:r>
              <a:rPr lang="ja-JP" altLang="en-US" sz="2800" dirty="0">
                <a:solidFill>
                  <a:schemeClr val="accent1">
                    <a:lumMod val="50000"/>
                  </a:schemeClr>
                </a:solidFill>
                <a:latin typeface="UD デジタル 教科書体 NK-B" panose="02020700000000000000" pitchFamily="18" charset="-128"/>
                <a:ea typeface="UD デジタル 教科書体 NK-B" panose="02020700000000000000" pitchFamily="18" charset="-128"/>
              </a:rPr>
              <a:t>自己の支援の振り返りと気づきを深めていく。</a:t>
            </a:r>
            <a:br>
              <a:rPr lang="en-US" altLang="ja-JP" sz="2800" dirty="0">
                <a:solidFill>
                  <a:schemeClr val="accent1">
                    <a:lumMod val="50000"/>
                  </a:schemeClr>
                </a:solidFill>
                <a:latin typeface="UD デジタル 教科書体 NK-B" panose="02020700000000000000" pitchFamily="18" charset="-128"/>
                <a:ea typeface="UD デジタル 教科書体 NK-B" panose="02020700000000000000" pitchFamily="18" charset="-128"/>
              </a:rPr>
            </a:br>
            <a:r>
              <a:rPr kumimoji="1" lang="ja-JP" altLang="en-US" sz="2800" b="0" i="0" u="none" strike="noStrike" kern="1200" cap="none" spc="0" normalizeH="0" baseline="0" noProof="0" dirty="0">
                <a:ln>
                  <a:noFill/>
                </a:ln>
                <a:solidFill>
                  <a:schemeClr val="accent1">
                    <a:lumMod val="50000"/>
                  </a:schemeClr>
                </a:solidFill>
                <a:effectLst/>
                <a:uLnTx/>
                <a:uFillTx/>
                <a:latin typeface="UD デジタル 教科書体 NK-B" panose="02020700000000000000" pitchFamily="18" charset="-128"/>
                <a:ea typeface="UD デジタル 教科書体 NK-B" panose="02020700000000000000" pitchFamily="18" charset="-128"/>
                <a:cs typeface="+mj-cs"/>
              </a:rPr>
              <a:t>そのうえで支援実践の経験を高めて、　</a:t>
            </a:r>
            <a:br>
              <a:rPr kumimoji="1" lang="en-US" altLang="ja-JP" sz="2800" b="0" i="0" u="none" strike="noStrike" kern="1200" cap="none" spc="0" normalizeH="0" baseline="0" noProof="0" dirty="0">
                <a:ln>
                  <a:noFill/>
                </a:ln>
                <a:solidFill>
                  <a:schemeClr val="accent1">
                    <a:lumMod val="50000"/>
                  </a:schemeClr>
                </a:solidFill>
                <a:effectLst/>
                <a:uLnTx/>
                <a:uFillTx/>
                <a:latin typeface="UD デジタル 教科書体 NK-B" panose="02020700000000000000" pitchFamily="18" charset="-128"/>
                <a:ea typeface="UD デジタル 教科書体 NK-B" panose="02020700000000000000" pitchFamily="18" charset="-128"/>
                <a:cs typeface="+mj-cs"/>
              </a:rPr>
            </a:br>
            <a:r>
              <a:rPr kumimoji="1" lang="ja-JP" altLang="en-US" sz="2800" b="0" i="0" u="none" strike="noStrike" kern="1200" cap="none" spc="0" normalizeH="0" baseline="0" noProof="0" dirty="0">
                <a:ln>
                  <a:noFill/>
                </a:ln>
                <a:solidFill>
                  <a:schemeClr val="accent1">
                    <a:lumMod val="50000"/>
                  </a:schemeClr>
                </a:solidFill>
                <a:effectLst/>
                <a:uLnTx/>
                <a:uFillTx/>
                <a:latin typeface="UD デジタル 教科書体 NK-B" panose="02020700000000000000" pitchFamily="18" charset="-128"/>
                <a:ea typeface="UD デジタル 教科書体 NK-B" panose="02020700000000000000" pitchFamily="18" charset="-128"/>
                <a:cs typeface="+mj-cs"/>
              </a:rPr>
              <a:t>実践知の形成に力点を置く。</a:t>
            </a:r>
            <a:endParaRPr kumimoji="1" lang="en-US" altLang="ja-JP" sz="2800" b="0" i="0" u="none" strike="noStrike" kern="1200" cap="none" spc="0" normalizeH="0" baseline="0" noProof="0" dirty="0">
              <a:ln>
                <a:noFill/>
              </a:ln>
              <a:solidFill>
                <a:schemeClr val="accent1">
                  <a:lumMod val="50000"/>
                </a:scheme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Rectangle 4">
            <a:extLst>
              <a:ext uri="{FF2B5EF4-FFF2-40B4-BE49-F238E27FC236}">
                <a16:creationId xmlns:a16="http://schemas.microsoft.com/office/drawing/2014/main" id="{D6678890-C56A-CCCB-7326-228F4D69B0CC}"/>
              </a:ext>
            </a:extLst>
          </p:cNvPr>
          <p:cNvSpPr txBox="1">
            <a:spLocks noChangeArrowheads="1"/>
          </p:cNvSpPr>
          <p:nvPr/>
        </p:nvSpPr>
        <p:spPr>
          <a:xfrm>
            <a:off x="2074926" y="4535233"/>
            <a:ext cx="8496300" cy="15982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6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srgbClr val="CC3300"/>
                </a:solidFill>
                <a:effectLst/>
                <a:uLnTx/>
                <a:uFillTx/>
                <a:latin typeface="UD デジタル 教科書体 NK-B" panose="02020700000000000000" pitchFamily="18" charset="-128"/>
                <a:ea typeface="UD デジタル 教科書体 NK-B" panose="02020700000000000000" pitchFamily="18" charset="-128"/>
                <a:cs typeface="+mj-cs"/>
              </a:rPr>
              <a:t>　スーパービジョンの活用の有効性が高い。</a:t>
            </a:r>
          </a:p>
        </p:txBody>
      </p:sp>
      <p:pic>
        <p:nvPicPr>
          <p:cNvPr id="4" name="グラフィックス 3" descr="山形の矢印 単色塗りつぶし">
            <a:extLst>
              <a:ext uri="{FF2B5EF4-FFF2-40B4-BE49-F238E27FC236}">
                <a16:creationId xmlns:a16="http://schemas.microsoft.com/office/drawing/2014/main" id="{7D759351-1A18-5448-144E-265022BA4A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2164" y="4984043"/>
            <a:ext cx="914400" cy="914400"/>
          </a:xfrm>
          <a:prstGeom prst="rect">
            <a:avLst/>
          </a:prstGeom>
        </p:spPr>
      </p:pic>
      <p:sp>
        <p:nvSpPr>
          <p:cNvPr id="3" name="Text Box 15">
            <a:extLst>
              <a:ext uri="{FF2B5EF4-FFF2-40B4-BE49-F238E27FC236}">
                <a16:creationId xmlns:a16="http://schemas.microsoft.com/office/drawing/2014/main" id="{B4B97DD5-B780-D71D-03D6-5A79BDBDB0B5}"/>
              </a:ext>
            </a:extLst>
          </p:cNvPr>
          <p:cNvSpPr txBox="1">
            <a:spLocks noChangeArrowheads="1"/>
          </p:cNvSpPr>
          <p:nvPr/>
        </p:nvSpPr>
        <p:spPr bwMode="auto">
          <a:xfrm>
            <a:off x="6323076" y="6582975"/>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8933087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110DC-EDC0-F534-3376-17C01E6B4DE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B1F3D6D-EFA9-971E-D30C-FCE862CBBD43}"/>
              </a:ext>
            </a:extLst>
          </p:cNvPr>
          <p:cNvSpPr>
            <a:spLocks noGrp="1"/>
          </p:cNvSpPr>
          <p:nvPr>
            <p:ph type="title"/>
          </p:nvPr>
        </p:nvSpPr>
        <p:spPr>
          <a:xfrm>
            <a:off x="1522476" y="3224149"/>
            <a:ext cx="9147048" cy="1325563"/>
          </a:xfrm>
        </p:spPr>
        <p:txBody>
          <a:bodyPr/>
          <a:lstStyle/>
          <a:p>
            <a:r>
              <a:rPr kumimoji="1" lang="ja-JP" altLang="en-US" dirty="0">
                <a:latin typeface="UD デジタル 教科書体 N-B" panose="02020700000000000000" pitchFamily="17" charset="-128"/>
                <a:ea typeface="UD デジタル 教科書体 N-B" panose="02020700000000000000" pitchFamily="17" charset="-128"/>
              </a:rPr>
              <a:t>どこでしょう？</a:t>
            </a:r>
          </a:p>
        </p:txBody>
      </p:sp>
      <p:sp>
        <p:nvSpPr>
          <p:cNvPr id="3" name="テキスト ボックス 2">
            <a:extLst>
              <a:ext uri="{FF2B5EF4-FFF2-40B4-BE49-F238E27FC236}">
                <a16:creationId xmlns:a16="http://schemas.microsoft.com/office/drawing/2014/main" id="{7F10AAD2-E929-D4DF-9E0C-B0CB8678A673}"/>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4" name="タイトル 1">
            <a:extLst>
              <a:ext uri="{FF2B5EF4-FFF2-40B4-BE49-F238E27FC236}">
                <a16:creationId xmlns:a16="http://schemas.microsoft.com/office/drawing/2014/main" id="{43CEE616-A206-9ABF-F409-5D43EDE41013}"/>
              </a:ext>
            </a:extLst>
          </p:cNvPr>
          <p:cNvSpPr txBox="1">
            <a:spLocks/>
          </p:cNvSpPr>
          <p:nvPr/>
        </p:nvSpPr>
        <p:spPr>
          <a:xfrm>
            <a:off x="1522476" y="1007119"/>
            <a:ext cx="10229087" cy="1839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相談支援と生活支援では</a:t>
            </a:r>
            <a:br>
              <a:rPr kumimoji="1" lang="en-US" altLang="ja-JP" sz="4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br>
            <a:r>
              <a:rPr kumimoji="1" lang="ja-JP" altLang="en-US" sz="4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基本的な違いがあります。</a:t>
            </a:r>
          </a:p>
        </p:txBody>
      </p:sp>
    </p:spTree>
    <p:extLst>
      <p:ext uri="{BB962C8B-B14F-4D97-AF65-F5344CB8AC3E}">
        <p14:creationId xmlns:p14="http://schemas.microsoft.com/office/powerpoint/2010/main" val="3966656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016FE0CF-5C11-05E3-BB31-16396DE08315}"/>
              </a:ext>
            </a:extLst>
          </p:cNvPr>
          <p:cNvPicPr>
            <a:picLocks noGrp="1" noChangeAspect="1"/>
          </p:cNvPicPr>
          <p:nvPr>
            <p:ph idx="1"/>
          </p:nvPr>
        </p:nvPicPr>
        <p:blipFill>
          <a:blip r:embed="rId2"/>
          <a:stretch>
            <a:fillRect/>
          </a:stretch>
        </p:blipFill>
        <p:spPr>
          <a:xfrm>
            <a:off x="841829" y="537028"/>
            <a:ext cx="10955948" cy="5994400"/>
          </a:xfrm>
        </p:spPr>
      </p:pic>
      <p:sp>
        <p:nvSpPr>
          <p:cNvPr id="6" name="テキスト ボックス 5">
            <a:extLst>
              <a:ext uri="{FF2B5EF4-FFF2-40B4-BE49-F238E27FC236}">
                <a16:creationId xmlns:a16="http://schemas.microsoft.com/office/drawing/2014/main" id="{65E5D0DE-61A4-4093-EE2C-FCA75A01FD40}"/>
              </a:ext>
            </a:extLst>
          </p:cNvPr>
          <p:cNvSpPr txBox="1"/>
          <p:nvPr/>
        </p:nvSpPr>
        <p:spPr>
          <a:xfrm>
            <a:off x="841829" y="6521194"/>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Tree>
    <p:extLst>
      <p:ext uri="{BB962C8B-B14F-4D97-AF65-F5344CB8AC3E}">
        <p14:creationId xmlns:p14="http://schemas.microsoft.com/office/powerpoint/2010/main" val="556554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7D582-D29C-C34B-4819-94C896144718}"/>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CBAE31B-9D11-810B-694F-6DC83A77228F}"/>
              </a:ext>
            </a:extLst>
          </p:cNvPr>
          <p:cNvSpPr txBox="1"/>
          <p:nvPr/>
        </p:nvSpPr>
        <p:spPr>
          <a:xfrm>
            <a:off x="841829" y="6521194"/>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pic>
        <p:nvPicPr>
          <p:cNvPr id="7" name="コンテンツ プレースホルダー 6">
            <a:extLst>
              <a:ext uri="{FF2B5EF4-FFF2-40B4-BE49-F238E27FC236}">
                <a16:creationId xmlns:a16="http://schemas.microsoft.com/office/drawing/2014/main" id="{58E622F1-A883-FE5C-0DA0-CDF804B02300}"/>
              </a:ext>
            </a:extLst>
          </p:cNvPr>
          <p:cNvPicPr>
            <a:picLocks noGrp="1" noChangeAspect="1"/>
          </p:cNvPicPr>
          <p:nvPr>
            <p:ph idx="1"/>
          </p:nvPr>
        </p:nvPicPr>
        <p:blipFill>
          <a:blip r:embed="rId2"/>
          <a:stretch>
            <a:fillRect/>
          </a:stretch>
        </p:blipFill>
        <p:spPr>
          <a:xfrm>
            <a:off x="841829" y="29029"/>
            <a:ext cx="10229088" cy="6506864"/>
          </a:xfrm>
        </p:spPr>
      </p:pic>
    </p:spTree>
    <p:extLst>
      <p:ext uri="{BB962C8B-B14F-4D97-AF65-F5344CB8AC3E}">
        <p14:creationId xmlns:p14="http://schemas.microsoft.com/office/powerpoint/2010/main" val="1254639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7FA88-E071-5FE3-9FEA-D2944726FFE3}"/>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4B6721A-CFED-3013-9D3A-5A295E13A9C1}"/>
              </a:ext>
            </a:extLst>
          </p:cNvPr>
          <p:cNvSpPr txBox="1"/>
          <p:nvPr/>
        </p:nvSpPr>
        <p:spPr>
          <a:xfrm>
            <a:off x="841829" y="6521194"/>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pic>
        <p:nvPicPr>
          <p:cNvPr id="5" name="コンテンツ プレースホルダー 4">
            <a:extLst>
              <a:ext uri="{FF2B5EF4-FFF2-40B4-BE49-F238E27FC236}">
                <a16:creationId xmlns:a16="http://schemas.microsoft.com/office/drawing/2014/main" id="{A3C4B8B5-0FB7-0373-A9A0-4D45FEBDB825}"/>
              </a:ext>
            </a:extLst>
          </p:cNvPr>
          <p:cNvPicPr>
            <a:picLocks noGrp="1" noChangeAspect="1"/>
          </p:cNvPicPr>
          <p:nvPr>
            <p:ph idx="1"/>
          </p:nvPr>
        </p:nvPicPr>
        <p:blipFill>
          <a:blip r:embed="rId3"/>
          <a:stretch>
            <a:fillRect/>
          </a:stretch>
        </p:blipFill>
        <p:spPr>
          <a:xfrm>
            <a:off x="930962" y="0"/>
            <a:ext cx="10050821" cy="6508626"/>
          </a:xfrm>
        </p:spPr>
      </p:pic>
    </p:spTree>
    <p:extLst>
      <p:ext uri="{BB962C8B-B14F-4D97-AF65-F5344CB8AC3E}">
        <p14:creationId xmlns:p14="http://schemas.microsoft.com/office/powerpoint/2010/main" val="10578858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197AD-8F46-D121-74F3-1D3366A15FAB}"/>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1D4003C-DF9D-A586-6947-1A251DF48535}"/>
              </a:ext>
            </a:extLst>
          </p:cNvPr>
          <p:cNvSpPr txBox="1"/>
          <p:nvPr/>
        </p:nvSpPr>
        <p:spPr>
          <a:xfrm>
            <a:off x="841829" y="6521194"/>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pic>
        <p:nvPicPr>
          <p:cNvPr id="7" name="図 6">
            <a:extLst>
              <a:ext uri="{FF2B5EF4-FFF2-40B4-BE49-F238E27FC236}">
                <a16:creationId xmlns:a16="http://schemas.microsoft.com/office/drawing/2014/main" id="{5D697285-2DED-623D-0521-C92802CDE41D}"/>
              </a:ext>
            </a:extLst>
          </p:cNvPr>
          <p:cNvPicPr>
            <a:picLocks noChangeAspect="1"/>
          </p:cNvPicPr>
          <p:nvPr/>
        </p:nvPicPr>
        <p:blipFill>
          <a:blip r:embed="rId3"/>
          <a:stretch>
            <a:fillRect/>
          </a:stretch>
        </p:blipFill>
        <p:spPr>
          <a:xfrm>
            <a:off x="841829" y="0"/>
            <a:ext cx="9095712" cy="6350320"/>
          </a:xfrm>
          <a:prstGeom prst="rect">
            <a:avLst/>
          </a:prstGeom>
        </p:spPr>
      </p:pic>
    </p:spTree>
    <p:extLst>
      <p:ext uri="{BB962C8B-B14F-4D97-AF65-F5344CB8AC3E}">
        <p14:creationId xmlns:p14="http://schemas.microsoft.com/office/powerpoint/2010/main" val="3882595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1F166-CAB5-4A5E-2D59-A4A3A51820BC}"/>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3A55EA8-1677-362F-1738-D9389EC8D78F}"/>
              </a:ext>
            </a:extLst>
          </p:cNvPr>
          <p:cNvSpPr txBox="1"/>
          <p:nvPr/>
        </p:nvSpPr>
        <p:spPr>
          <a:xfrm>
            <a:off x="841829" y="6521194"/>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pic>
        <p:nvPicPr>
          <p:cNvPr id="7" name="図 6">
            <a:extLst>
              <a:ext uri="{FF2B5EF4-FFF2-40B4-BE49-F238E27FC236}">
                <a16:creationId xmlns:a16="http://schemas.microsoft.com/office/drawing/2014/main" id="{510FBDCE-3391-F86A-A849-BCB993278B3E}"/>
              </a:ext>
            </a:extLst>
          </p:cNvPr>
          <p:cNvPicPr>
            <a:picLocks noChangeAspect="1"/>
          </p:cNvPicPr>
          <p:nvPr/>
        </p:nvPicPr>
        <p:blipFill>
          <a:blip r:embed="rId3"/>
          <a:stretch>
            <a:fillRect/>
          </a:stretch>
        </p:blipFill>
        <p:spPr>
          <a:xfrm>
            <a:off x="551543" y="29029"/>
            <a:ext cx="10229088" cy="6213932"/>
          </a:xfrm>
          <a:prstGeom prst="rect">
            <a:avLst/>
          </a:prstGeom>
        </p:spPr>
      </p:pic>
    </p:spTree>
    <p:extLst>
      <p:ext uri="{BB962C8B-B14F-4D97-AF65-F5344CB8AC3E}">
        <p14:creationId xmlns:p14="http://schemas.microsoft.com/office/powerpoint/2010/main" val="1032482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F26C5-F7E1-3D2D-EB14-4860C04F17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CF32A04-59DA-FA52-1E70-21DBA982E95B}"/>
              </a:ext>
            </a:extLst>
          </p:cNvPr>
          <p:cNvSpPr>
            <a:spLocks noGrp="1"/>
          </p:cNvSpPr>
          <p:nvPr>
            <p:ph type="title"/>
          </p:nvPr>
        </p:nvSpPr>
        <p:spPr>
          <a:xfrm>
            <a:off x="1390269" y="1976374"/>
            <a:ext cx="9147048" cy="3148076"/>
          </a:xfrm>
        </p:spPr>
        <p:txBody>
          <a:bodyPr>
            <a:noAutofit/>
          </a:bodyPr>
          <a:lstStyle/>
          <a:p>
            <a:r>
              <a:rPr lang="ja-JP" altLang="en-US" sz="3200" dirty="0">
                <a:latin typeface="UD デジタル 教科書体 NP-B" panose="02020700000000000000" pitchFamily="18" charset="-128"/>
                <a:ea typeface="UD デジタル 教科書体 NP-B" panose="02020700000000000000" pitchFamily="18" charset="-128"/>
              </a:rPr>
              <a:t>本日取り上げるスーパーピジョンの技術は</a:t>
            </a:r>
            <a:br>
              <a:rPr lang="en-US" altLang="ja-JP" sz="3200" dirty="0">
                <a:latin typeface="UD デジタル 教科書体 NP-B" panose="02020700000000000000" pitchFamily="18" charset="-128"/>
                <a:ea typeface="UD デジタル 教科書体 NP-B" panose="02020700000000000000" pitchFamily="18" charset="-128"/>
              </a:rPr>
            </a:br>
            <a:r>
              <a:rPr lang="ja-JP" altLang="en-US" sz="3200" dirty="0">
                <a:latin typeface="UD デジタル 教科書体 NP-B" panose="02020700000000000000" pitchFamily="18" charset="-128"/>
                <a:ea typeface="UD デジタル 教科書体 NP-B" panose="02020700000000000000" pitchFamily="18" charset="-128"/>
              </a:rPr>
              <a:t>「傾聴」を基本としたものです。</a:t>
            </a:r>
            <a:br>
              <a:rPr lang="en-US" altLang="ja-JP" sz="3200" dirty="0">
                <a:latin typeface="UD デジタル 教科書体 NP-B" panose="02020700000000000000" pitchFamily="18" charset="-128"/>
                <a:ea typeface="UD デジタル 教科書体 NP-B" panose="02020700000000000000" pitchFamily="18" charset="-128"/>
              </a:rPr>
            </a:br>
            <a:r>
              <a:rPr lang="ja-JP" altLang="en-US" sz="3200" dirty="0">
                <a:latin typeface="UD デジタル 教科書体 NP-B" panose="02020700000000000000" pitchFamily="18" charset="-128"/>
                <a:ea typeface="UD デジタル 教科書体 NP-B" panose="02020700000000000000" pitchFamily="18" charset="-128"/>
              </a:rPr>
              <a:t> 従って、バイジーとの関係を形成することが基本となります。</a:t>
            </a:r>
            <a:br>
              <a:rPr lang="en-US" altLang="ja-JP" sz="3200" dirty="0">
                <a:latin typeface="UD デジタル 教科書体 NP-B" panose="02020700000000000000" pitchFamily="18" charset="-128"/>
                <a:ea typeface="UD デジタル 教科書体 NP-B" panose="02020700000000000000" pitchFamily="18" charset="-128"/>
              </a:rPr>
            </a:br>
            <a:r>
              <a:rPr lang="ja-JP" altLang="en-US" sz="3200" dirty="0">
                <a:latin typeface="UD デジタル 教科書体 NP-B" panose="02020700000000000000" pitchFamily="18" charset="-128"/>
                <a:ea typeface="UD デジタル 教科書体 NP-B" panose="02020700000000000000" pitchFamily="18" charset="-128"/>
              </a:rPr>
              <a:t>そこで、最初に人との関係の形成について</a:t>
            </a:r>
            <a:br>
              <a:rPr lang="en-US" altLang="ja-JP" sz="3200" dirty="0">
                <a:latin typeface="UD デジタル 教科書体 NP-B" panose="02020700000000000000" pitchFamily="18" charset="-128"/>
                <a:ea typeface="UD デジタル 教科書体 NP-B" panose="02020700000000000000" pitchFamily="18" charset="-128"/>
              </a:rPr>
            </a:br>
            <a:r>
              <a:rPr lang="ja-JP" altLang="en-US" sz="3200" dirty="0">
                <a:latin typeface="UD デジタル 教科書体 NP-B" panose="02020700000000000000" pitchFamily="18" charset="-128"/>
                <a:ea typeface="UD デジタル 教科書体 NP-B" panose="02020700000000000000" pitchFamily="18" charset="-128"/>
              </a:rPr>
              <a:t>検討した後、スーパービジョンの技術についてお話をしたいと思います。</a:t>
            </a:r>
            <a:endParaRPr kumimoji="1" lang="ja-JP" altLang="en-US" sz="3200" dirty="0">
              <a:latin typeface="UD デジタル 教科書体 NP-B" panose="02020700000000000000" pitchFamily="18" charset="-128"/>
              <a:ea typeface="UD デジタル 教科書体 NP-B" panose="02020700000000000000" pitchFamily="18" charset="-128"/>
            </a:endParaRPr>
          </a:p>
        </p:txBody>
      </p:sp>
      <p:sp>
        <p:nvSpPr>
          <p:cNvPr id="3" name="テキスト ボックス 2">
            <a:extLst>
              <a:ext uri="{FF2B5EF4-FFF2-40B4-BE49-F238E27FC236}">
                <a16:creationId xmlns:a16="http://schemas.microsoft.com/office/drawing/2014/main" id="{CEAE3615-8996-4B97-A5FA-C4AC0C09F605}"/>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4" name="タイトル 1">
            <a:extLst>
              <a:ext uri="{FF2B5EF4-FFF2-40B4-BE49-F238E27FC236}">
                <a16:creationId xmlns:a16="http://schemas.microsoft.com/office/drawing/2014/main" id="{2FC0444F-792D-DE31-390F-5404B33F5DD1}"/>
              </a:ext>
            </a:extLst>
          </p:cNvPr>
          <p:cNvSpPr txBox="1">
            <a:spLocks/>
          </p:cNvSpPr>
          <p:nvPr/>
        </p:nvSpPr>
        <p:spPr>
          <a:xfrm>
            <a:off x="765048" y="534308"/>
            <a:ext cx="10229087" cy="13040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スーパービジョンと「関係の形成」について</a:t>
            </a:r>
          </a:p>
        </p:txBody>
      </p:sp>
    </p:spTree>
    <p:extLst>
      <p:ext uri="{BB962C8B-B14F-4D97-AF65-F5344CB8AC3E}">
        <p14:creationId xmlns:p14="http://schemas.microsoft.com/office/powerpoint/2010/main" val="19973447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a:xfrm>
            <a:off x="777430" y="240538"/>
            <a:ext cx="10515600" cy="1325563"/>
          </a:xfrm>
        </p:spPr>
        <p:txBody>
          <a:bodyPr/>
          <a:lstStyle/>
          <a:p>
            <a:r>
              <a:rPr lang="ja-JP" altLang="en-US" dirty="0">
                <a:latin typeface="UD デジタル 教科書体 N-B" panose="02020700000000000000" pitchFamily="17" charset="-128"/>
                <a:ea typeface="UD デジタル 教科書体 N-B" panose="02020700000000000000" pitchFamily="17" charset="-128"/>
              </a:rPr>
              <a:t>傾聴の前提（関係の基礎）</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 name="テキスト ボックス 3">
            <a:extLst>
              <a:ext uri="{FF2B5EF4-FFF2-40B4-BE49-F238E27FC236}">
                <a16:creationId xmlns:a16="http://schemas.microsoft.com/office/drawing/2014/main" id="{7E37A47D-5FE7-27A3-4DE5-6719B20A2865}"/>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a:t>
            </a:r>
          </a:p>
        </p:txBody>
      </p:sp>
      <p:sp>
        <p:nvSpPr>
          <p:cNvPr id="9" name="四角形: 角を丸くする 8">
            <a:extLst>
              <a:ext uri="{FF2B5EF4-FFF2-40B4-BE49-F238E27FC236}">
                <a16:creationId xmlns:a16="http://schemas.microsoft.com/office/drawing/2014/main" id="{B5FA844D-F848-6D80-3B46-0304DDB739C9}"/>
              </a:ext>
            </a:extLst>
          </p:cNvPr>
          <p:cNvSpPr/>
          <p:nvPr/>
        </p:nvSpPr>
        <p:spPr>
          <a:xfrm>
            <a:off x="898970" y="1281149"/>
            <a:ext cx="9917811" cy="15523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latin typeface="UD デジタル 教科書体 NP-B" panose="02020700000000000000" pitchFamily="18" charset="-128"/>
                <a:ea typeface="UD デジタル 教科書体 NP-B" panose="02020700000000000000" pitchFamily="18" charset="-128"/>
              </a:rPr>
              <a:t>「人間はお互いの気持ちが分かり合い、他者と関係を持つことに喜び</a:t>
            </a:r>
          </a:p>
          <a:p>
            <a:r>
              <a:rPr kumimoji="1" lang="ja-JP" altLang="en-US" sz="2400" dirty="0">
                <a:latin typeface="UD デジタル 教科書体 NP-B" panose="02020700000000000000" pitchFamily="18" charset="-128"/>
                <a:ea typeface="UD デジタル 教科書体 NP-B" panose="02020700000000000000" pitchFamily="18" charset="-128"/>
              </a:rPr>
              <a:t>を感じる存在である」ことを確認する。 </a:t>
            </a:r>
          </a:p>
        </p:txBody>
      </p:sp>
      <p:sp>
        <p:nvSpPr>
          <p:cNvPr id="10" name="コンテンツ プレースホルダー 2">
            <a:extLst>
              <a:ext uri="{FF2B5EF4-FFF2-40B4-BE49-F238E27FC236}">
                <a16:creationId xmlns:a16="http://schemas.microsoft.com/office/drawing/2014/main" id="{8653440E-B0E7-1BDB-AF11-A13FEF3E6501}"/>
              </a:ext>
            </a:extLst>
          </p:cNvPr>
          <p:cNvSpPr>
            <a:spLocks noGrp="1"/>
          </p:cNvSpPr>
          <p:nvPr>
            <p:ph idx="1"/>
          </p:nvPr>
        </p:nvSpPr>
        <p:spPr>
          <a:xfrm>
            <a:off x="911352" y="3048001"/>
            <a:ext cx="10515600" cy="2762250"/>
          </a:xfrm>
        </p:spPr>
        <p:txBody>
          <a:bodyPr>
            <a:normAutofit/>
          </a:bodyPr>
          <a:lstStyle/>
          <a:p>
            <a:pPr marL="0" indent="0">
              <a:buNone/>
            </a:pPr>
            <a:r>
              <a:rPr kumimoji="1" lang="ja-JP" altLang="en-US" dirty="0">
                <a:latin typeface="UD デジタル 教科書体 N-B" panose="02020700000000000000" pitchFamily="17" charset="-128"/>
                <a:ea typeface="UD デジタル 教科書体 N-B" panose="02020700000000000000" pitchFamily="17" charset="-128"/>
              </a:rPr>
              <a:t>傾聴とは「言葉を聞く」と考えていた人も多いと思います。</a:t>
            </a:r>
            <a:br>
              <a:rPr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しかし、言葉だけに頼らない傾聴もあるのです。</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そして、何よりも大切なことは、人は自分自身のことを</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知ってもらいたい、語りたい（他者との関係を予定されている）存在なのだということです。</a:t>
            </a:r>
            <a:br>
              <a:rPr kumimoji="1" lang="en-US" altLang="ja-JP" dirty="0">
                <a:latin typeface="UD デジタル 教科書体 N-B" panose="02020700000000000000" pitchFamily="17" charset="-128"/>
                <a:ea typeface="UD デジタル 教科書体 N-B" panose="02020700000000000000" pitchFamily="17" charset="-128"/>
              </a:rPr>
            </a:br>
            <a:r>
              <a:rPr kumimoji="1" lang="ja-JP" altLang="en-US" dirty="0">
                <a:latin typeface="UD デジタル 教科書体 N-B" panose="02020700000000000000" pitchFamily="17" charset="-128"/>
                <a:ea typeface="UD デジタル 教科書体 N-B" panose="02020700000000000000" pitchFamily="17" charset="-128"/>
              </a:rPr>
              <a:t>このような人間理解が前提です。</a:t>
            </a:r>
          </a:p>
        </p:txBody>
      </p:sp>
    </p:spTree>
    <p:extLst>
      <p:ext uri="{BB962C8B-B14F-4D97-AF65-F5344CB8AC3E}">
        <p14:creationId xmlns:p14="http://schemas.microsoft.com/office/powerpoint/2010/main" val="13754424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1E7E-A89D-2E58-C194-ADFBC25D86A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E4645AE-07B9-9B9E-84C8-5403C635CE18}"/>
              </a:ext>
            </a:extLst>
          </p:cNvPr>
          <p:cNvSpPr>
            <a:spLocks noGrp="1"/>
          </p:cNvSpPr>
          <p:nvPr>
            <p:ph type="title"/>
          </p:nvPr>
        </p:nvSpPr>
        <p:spPr>
          <a:xfrm>
            <a:off x="838200" y="383413"/>
            <a:ext cx="10515600" cy="1325563"/>
          </a:xfrm>
        </p:spPr>
        <p:txBody>
          <a:bodyPr/>
          <a:lstStyle/>
          <a:p>
            <a:r>
              <a:rPr lang="ja-JP" altLang="en-US" dirty="0">
                <a:latin typeface="UD デジタル 教科書体 N-B" panose="02020700000000000000" pitchFamily="17" charset="-128"/>
                <a:ea typeface="UD デジタル 教科書体 N-B" panose="02020700000000000000" pitchFamily="17" charset="-128"/>
              </a:rPr>
              <a:t>傾聴の前提（関係の基礎）</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CAB7F026-DA76-1711-500E-92A8A05DD54F}"/>
              </a:ext>
            </a:extLst>
          </p:cNvPr>
          <p:cNvSpPr>
            <a:spLocks noGrp="1"/>
          </p:cNvSpPr>
          <p:nvPr>
            <p:ph idx="1"/>
          </p:nvPr>
        </p:nvSpPr>
        <p:spPr>
          <a:xfrm>
            <a:off x="838200" y="1877092"/>
            <a:ext cx="10515600" cy="677608"/>
          </a:xfrm>
        </p:spPr>
        <p:txBody>
          <a:bodyPr>
            <a:normAutofit/>
          </a:bodyPr>
          <a:lstStyle/>
          <a:p>
            <a:pPr marL="0" indent="0">
              <a:buNone/>
            </a:pPr>
            <a:r>
              <a:rPr kumimoji="1" lang="ja-JP" altLang="en-US" sz="4000" dirty="0">
                <a:latin typeface="UD デジタル 教科書体 N-B" panose="02020700000000000000" pitchFamily="17" charset="-128"/>
                <a:ea typeface="UD デジタル 教科書体 N-B" panose="02020700000000000000" pitchFamily="17" charset="-128"/>
              </a:rPr>
              <a:t>①身体と身体（同型性）</a:t>
            </a:r>
            <a:endParaRPr kumimoji="1" lang="en-US" altLang="ja-JP" sz="4000" dirty="0">
              <a:latin typeface="UD デジタル 教科書体 N-B" panose="02020700000000000000" pitchFamily="17" charset="-128"/>
              <a:ea typeface="UD デジタル 教科書体 N-B" panose="02020700000000000000" pitchFamily="17" charset="-128"/>
            </a:endParaRPr>
          </a:p>
        </p:txBody>
      </p:sp>
      <p:sp>
        <p:nvSpPr>
          <p:cNvPr id="5" name="コンテンツ プレースホルダー 2">
            <a:extLst>
              <a:ext uri="{FF2B5EF4-FFF2-40B4-BE49-F238E27FC236}">
                <a16:creationId xmlns:a16="http://schemas.microsoft.com/office/drawing/2014/main" id="{ACB8BD84-F502-BE61-CA42-D4BF5B7BCDE6}"/>
              </a:ext>
            </a:extLst>
          </p:cNvPr>
          <p:cNvSpPr txBox="1">
            <a:spLocks/>
          </p:cNvSpPr>
          <p:nvPr/>
        </p:nvSpPr>
        <p:spPr>
          <a:xfrm>
            <a:off x="990600" y="4386072"/>
            <a:ext cx="10515600" cy="677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関係の基礎は相手の動作に反応する自分の身体。</a:t>
            </a:r>
            <a:endParaRPr kumimoji="1" lang="en-US" altLang="ja-JP" sz="105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6" name="コンテンツ プレースホルダー 2">
            <a:extLst>
              <a:ext uri="{FF2B5EF4-FFF2-40B4-BE49-F238E27FC236}">
                <a16:creationId xmlns:a16="http://schemas.microsoft.com/office/drawing/2014/main" id="{FB748051-BACC-EFC1-7438-55DE832833DF}"/>
              </a:ext>
            </a:extLst>
          </p:cNvPr>
          <p:cNvSpPr txBox="1">
            <a:spLocks/>
          </p:cNvSpPr>
          <p:nvPr/>
        </p:nvSpPr>
        <p:spPr>
          <a:xfrm>
            <a:off x="1353312" y="2554700"/>
            <a:ext cx="10515600" cy="67760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人どうしが同じ身体を持っていて、</a:t>
            </a:r>
            <a:endParaRPr kumimoji="1" lang="en-US" altLang="ja-JP"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お互いの身体が相互の動きに応じて同じ型で感じ合う</a:t>
            </a:r>
            <a:endParaRPr kumimoji="1" lang="en-US" altLang="ja-JP"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4" name="テキスト ボックス 3">
            <a:extLst>
              <a:ext uri="{FF2B5EF4-FFF2-40B4-BE49-F238E27FC236}">
                <a16:creationId xmlns:a16="http://schemas.microsoft.com/office/drawing/2014/main" id="{17EEAD52-A610-55B8-B5CD-BEEBA87E3C62}"/>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一部浄土が改変</a:t>
            </a:r>
          </a:p>
        </p:txBody>
      </p:sp>
    </p:spTree>
    <p:extLst>
      <p:ext uri="{BB962C8B-B14F-4D97-AF65-F5344CB8AC3E}">
        <p14:creationId xmlns:p14="http://schemas.microsoft.com/office/powerpoint/2010/main" val="30434411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838200" y="988696"/>
            <a:ext cx="10515600" cy="677608"/>
          </a:xfrm>
        </p:spPr>
        <p:txBody>
          <a:bodyPr>
            <a:normAutofit/>
          </a:bodyPr>
          <a:lstStyle/>
          <a:p>
            <a:pPr marL="0" indent="0">
              <a:buNone/>
            </a:pPr>
            <a:r>
              <a:rPr lang="ja-JP" altLang="en-US" sz="4000" dirty="0">
                <a:latin typeface="UD デジタル 教科書体 N-B" panose="02020700000000000000" pitchFamily="17" charset="-128"/>
                <a:ea typeface="UD デジタル 教科書体 N-B" panose="02020700000000000000" pitchFamily="17" charset="-128"/>
              </a:rPr>
              <a:t>②まなざし</a:t>
            </a:r>
            <a:r>
              <a:rPr kumimoji="1" lang="ja-JP" altLang="en-US" sz="4000" dirty="0">
                <a:latin typeface="UD デジタル 教科書体 N-B" panose="02020700000000000000" pitchFamily="17" charset="-128"/>
                <a:ea typeface="UD デジタル 教科書体 N-B" panose="02020700000000000000" pitchFamily="17" charset="-128"/>
              </a:rPr>
              <a:t>（相互志向性）</a:t>
            </a:r>
            <a:endParaRPr kumimoji="1" lang="en-US" altLang="ja-JP" sz="4000" dirty="0">
              <a:latin typeface="UD デジタル 教科書体 N-B" panose="02020700000000000000" pitchFamily="17" charset="-128"/>
              <a:ea typeface="UD デジタル 教科書体 N-B" panose="02020700000000000000" pitchFamily="17" charset="-128"/>
            </a:endParaRPr>
          </a:p>
        </p:txBody>
      </p:sp>
      <p:sp>
        <p:nvSpPr>
          <p:cNvPr id="5" name="コンテンツ プレースホルダー 2">
            <a:extLst>
              <a:ext uri="{FF2B5EF4-FFF2-40B4-BE49-F238E27FC236}">
                <a16:creationId xmlns:a16="http://schemas.microsoft.com/office/drawing/2014/main" id="{D300CBB1-C0EA-0D2B-D6B3-5A168F43FC65}"/>
              </a:ext>
            </a:extLst>
          </p:cNvPr>
          <p:cNvSpPr txBox="1">
            <a:spLocks/>
          </p:cNvSpPr>
          <p:nvPr/>
        </p:nvSpPr>
        <p:spPr>
          <a:xfrm>
            <a:off x="990600" y="4386072"/>
            <a:ext cx="10515600" cy="677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600" dirty="0">
                <a:latin typeface="UD デジタル 教科書体 N-B" panose="02020700000000000000" pitchFamily="17" charset="-128"/>
                <a:ea typeface="UD デジタル 教科書体 N-B" panose="02020700000000000000" pitchFamily="17" charset="-128"/>
              </a:rPr>
              <a:t>視線が向きと志向を表す・主体として対峙する。</a:t>
            </a:r>
            <a:endParaRPr lang="en-US" altLang="ja-JP" sz="1050" dirty="0">
              <a:latin typeface="UD デジタル 教科書体 N-B" panose="02020700000000000000" pitchFamily="17" charset="-128"/>
              <a:ea typeface="UD デジタル 教科書体 N-B" panose="02020700000000000000" pitchFamily="17" charset="-128"/>
            </a:endParaRPr>
          </a:p>
        </p:txBody>
      </p:sp>
      <p:sp>
        <p:nvSpPr>
          <p:cNvPr id="6" name="コンテンツ プレースホルダー 2">
            <a:extLst>
              <a:ext uri="{FF2B5EF4-FFF2-40B4-BE49-F238E27FC236}">
                <a16:creationId xmlns:a16="http://schemas.microsoft.com/office/drawing/2014/main" id="{1EF3400E-0C54-829A-B829-5A88E1C3C5C5}"/>
              </a:ext>
            </a:extLst>
          </p:cNvPr>
          <p:cNvSpPr txBox="1">
            <a:spLocks/>
          </p:cNvSpPr>
          <p:nvPr/>
        </p:nvSpPr>
        <p:spPr>
          <a:xfrm>
            <a:off x="905256" y="2030064"/>
            <a:ext cx="10515600" cy="13146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latin typeface="UD デジタル 教科書体 N-B" panose="02020700000000000000" pitchFamily="17" charset="-128"/>
                <a:ea typeface="UD デジタル 教科書体 N-B" panose="02020700000000000000" pitchFamily="17" charset="-128"/>
              </a:rPr>
              <a:t>見ること（主体）</a:t>
            </a:r>
            <a:r>
              <a:rPr lang="en-US" altLang="ja-JP" dirty="0">
                <a:latin typeface="UD デジタル 教科書体 N-B" panose="02020700000000000000" pitchFamily="17" charset="-128"/>
                <a:ea typeface="UD デジタル 教科書体 N-B" panose="02020700000000000000" pitchFamily="17" charset="-128"/>
              </a:rPr>
              <a:t>=</a:t>
            </a:r>
            <a:r>
              <a:rPr lang="ja-JP" altLang="en-US" dirty="0">
                <a:latin typeface="UD デジタル 教科書体 N-B" panose="02020700000000000000" pitchFamily="17" charset="-128"/>
                <a:ea typeface="UD デジタル 教科書体 N-B" panose="02020700000000000000" pitchFamily="17" charset="-128"/>
              </a:rPr>
              <a:t>　見られている（別の主体が自分に対峙していること）</a:t>
            </a:r>
            <a:endParaRPr lang="en-US" altLang="ja-JP" dirty="0">
              <a:latin typeface="UD デジタル 教科書体 N-B" panose="02020700000000000000" pitchFamily="17" charset="-128"/>
              <a:ea typeface="UD デジタル 教科書体 N-B" panose="02020700000000000000" pitchFamily="17" charset="-128"/>
            </a:endParaRPr>
          </a:p>
          <a:p>
            <a:pPr marL="0" indent="0">
              <a:buFont typeface="Arial" panose="020B0604020202020204" pitchFamily="34" charset="0"/>
              <a:buNone/>
            </a:pPr>
            <a:r>
              <a:rPr lang="ja-JP" altLang="en-US" dirty="0">
                <a:latin typeface="UD デジタル 教科書体 N-B" panose="02020700000000000000" pitchFamily="17" charset="-128"/>
                <a:ea typeface="UD デジタル 教科書体 N-B" panose="02020700000000000000" pitchFamily="17" charset="-128"/>
              </a:rPr>
              <a:t>主体であると同時に客体でもある。</a:t>
            </a:r>
            <a:endParaRPr lang="en-US" altLang="ja-JP"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a:extLst>
              <a:ext uri="{FF2B5EF4-FFF2-40B4-BE49-F238E27FC236}">
                <a16:creationId xmlns:a16="http://schemas.microsoft.com/office/drawing/2014/main" id="{103A07BA-073D-6DB1-1BD1-267E469C1AFB}"/>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431435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26208B58-D23D-486C-A064-64B55B5A350A}"/>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8</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6146" name="Rectangle 2"/>
          <p:cNvSpPr>
            <a:spLocks noGrp="1" noChangeArrowheads="1"/>
          </p:cNvSpPr>
          <p:nvPr>
            <p:ph type="title" idx="4294967295"/>
          </p:nvPr>
        </p:nvSpPr>
        <p:spPr>
          <a:xfrm>
            <a:off x="927355" y="1436880"/>
            <a:ext cx="8496300" cy="603090"/>
          </a:xfrm>
        </p:spPr>
        <p:txBody>
          <a:bodyPr>
            <a:normAutofit fontScale="90000"/>
          </a:bodyPr>
          <a:lstStyle/>
          <a:p>
            <a:pPr eaLnBrk="1" hangingPunct="1"/>
            <a:r>
              <a:rPr lang="ja-JP" altLang="en-US" sz="3200" dirty="0">
                <a:solidFill>
                  <a:srgbClr val="CC3300"/>
                </a:solidFill>
                <a:latin typeface="UD デジタル 教科書体 NK-B" panose="02020700000000000000" pitchFamily="18" charset="-128"/>
                <a:ea typeface="UD デジタル 教科書体 NK-B" panose="02020700000000000000" pitchFamily="18" charset="-128"/>
              </a:rPr>
              <a:t>　</a:t>
            </a:r>
            <a:r>
              <a:rPr lang="ja-JP" altLang="en-US" sz="4000" dirty="0">
                <a:solidFill>
                  <a:srgbClr val="CC3300"/>
                </a:solidFill>
                <a:latin typeface="UD デジタル 教科書体 NK-B" panose="02020700000000000000" pitchFamily="18" charset="-128"/>
                <a:ea typeface="UD デジタル 教科書体 NK-B" panose="02020700000000000000" pitchFamily="18" charset="-128"/>
              </a:rPr>
              <a:t>スーパービジョンの定義</a:t>
            </a:r>
          </a:p>
        </p:txBody>
      </p:sp>
      <p:grpSp>
        <p:nvGrpSpPr>
          <p:cNvPr id="9" name="グループ化 8">
            <a:extLst>
              <a:ext uri="{FF2B5EF4-FFF2-40B4-BE49-F238E27FC236}">
                <a16:creationId xmlns:a16="http://schemas.microsoft.com/office/drawing/2014/main" id="{79E30BC8-160B-4249-2B0A-EC77056DCA31}"/>
              </a:ext>
            </a:extLst>
          </p:cNvPr>
          <p:cNvGrpSpPr/>
          <p:nvPr/>
        </p:nvGrpSpPr>
        <p:grpSpPr>
          <a:xfrm>
            <a:off x="1004316" y="2102101"/>
            <a:ext cx="10378440" cy="4328520"/>
            <a:chOff x="1078992" y="1349904"/>
            <a:chExt cx="10378440" cy="4328520"/>
          </a:xfrm>
        </p:grpSpPr>
        <p:sp>
          <p:nvSpPr>
            <p:cNvPr id="4" name="正方形/長方形 3">
              <a:extLst>
                <a:ext uri="{FF2B5EF4-FFF2-40B4-BE49-F238E27FC236}">
                  <a16:creationId xmlns:a16="http://schemas.microsoft.com/office/drawing/2014/main" id="{E2FBD1F3-DE92-17EE-10B8-CF51AB0F4CC8}"/>
                </a:ext>
              </a:extLst>
            </p:cNvPr>
            <p:cNvSpPr/>
            <p:nvPr/>
          </p:nvSpPr>
          <p:spPr>
            <a:xfrm>
              <a:off x="1078992" y="1349904"/>
              <a:ext cx="10378440" cy="4328520"/>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6148" name="Text Box 5"/>
            <p:cNvSpPr txBox="1">
              <a:spLocks noChangeArrowheads="1"/>
            </p:cNvSpPr>
            <p:nvPr/>
          </p:nvSpPr>
          <p:spPr bwMode="auto">
            <a:xfrm>
              <a:off x="1508760" y="1349904"/>
              <a:ext cx="9369552" cy="391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nSpc>
                  <a:spcPct val="150000"/>
                </a:lnSpc>
                <a:spcBef>
                  <a:spcPts val="1200"/>
                </a:spcBef>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対人援助におけるスーパービジョンとは、</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当時者に、より質の高い援助を提供するために、</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人材育成と人材活用を目的として</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明確な目標を掲げ、スーパーバイザーによって行われる</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スーパーバイジーの成長を支援する、</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また、その体制を整えるプロセスである。</a:t>
              </a:r>
              <a:endParaRPr lang="en-US" altLang="ja-JP" sz="2800" dirty="0">
                <a:solidFill>
                  <a:schemeClr val="tx2"/>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p:cNvSpPr/>
            <p:nvPr/>
          </p:nvSpPr>
          <p:spPr>
            <a:xfrm>
              <a:off x="5047489" y="5303419"/>
              <a:ext cx="6409943" cy="307777"/>
            </a:xfrm>
            <a:prstGeom prst="rect">
              <a:avLst/>
            </a:prstGeom>
          </p:spPr>
          <p:txBody>
            <a:bodyPr wrap="square">
              <a:spAutoFit/>
            </a:bodyPr>
            <a:lstStyle/>
            <a:p>
              <a:r>
                <a:rPr lang="ja-JP" altLang="en-US" sz="1400" dirty="0">
                  <a:latin typeface="UD デジタル 教科書体 NK-B" panose="02020700000000000000" pitchFamily="18" charset="-128"/>
                  <a:ea typeface="UD デジタル 教科書体 NK-B" panose="02020700000000000000" pitchFamily="18" charset="-128"/>
                </a:rPr>
                <a:t>植田寿之　「対人援助スーパービジョン：日常生活場面で実践する」創元社より引用</a:t>
              </a:r>
            </a:p>
          </p:txBody>
        </p:sp>
      </p:grpSp>
      <p:sp>
        <p:nvSpPr>
          <p:cNvPr id="8" name="Text Box 15">
            <a:extLst>
              <a:ext uri="{FF2B5EF4-FFF2-40B4-BE49-F238E27FC236}">
                <a16:creationId xmlns:a16="http://schemas.microsoft.com/office/drawing/2014/main" id="{3550BFEF-F272-2838-7F40-C392A5A60544}"/>
              </a:ext>
            </a:extLst>
          </p:cNvPr>
          <p:cNvSpPr txBox="1">
            <a:spLocks noChangeArrowheads="1"/>
          </p:cNvSpPr>
          <p:nvPr/>
        </p:nvSpPr>
        <p:spPr bwMode="auto">
          <a:xfrm>
            <a:off x="6193536" y="6581001"/>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
        <p:nvSpPr>
          <p:cNvPr id="10" name="Rectangle 2">
            <a:extLst>
              <a:ext uri="{FF2B5EF4-FFF2-40B4-BE49-F238E27FC236}">
                <a16:creationId xmlns:a16="http://schemas.microsoft.com/office/drawing/2014/main" id="{24DB1FED-9429-4DEA-39CE-C70D3AF5DDA2}"/>
              </a:ext>
            </a:extLst>
          </p:cNvPr>
          <p:cNvSpPr txBox="1">
            <a:spLocks noChangeArrowheads="1"/>
          </p:cNvSpPr>
          <p:nvPr/>
        </p:nvSpPr>
        <p:spPr>
          <a:xfrm>
            <a:off x="420624" y="548938"/>
            <a:ext cx="8496300" cy="750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K-B" panose="02020700000000000000" pitchFamily="18" charset="-128"/>
                <a:ea typeface="UD デジタル 教科書体 NK-B" panose="02020700000000000000" pitchFamily="18" charset="-128"/>
              </a:rPr>
              <a:t>　（２）スーパービジョンの考え方と必要性</a:t>
            </a:r>
            <a:endParaRPr lang="ja-JP" altLang="en-US" sz="40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656061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838200" y="988696"/>
            <a:ext cx="10515600" cy="677608"/>
          </a:xfrm>
        </p:spPr>
        <p:txBody>
          <a:bodyPr>
            <a:normAutofit/>
          </a:bodyPr>
          <a:lstStyle/>
          <a:p>
            <a:pPr marL="0" indent="0">
              <a:buNone/>
            </a:pPr>
            <a:r>
              <a:rPr lang="ja-JP" altLang="en-US" sz="4000" dirty="0">
                <a:latin typeface="UD デジタル 教科書体 N-B" panose="02020700000000000000" pitchFamily="17" charset="-128"/>
                <a:ea typeface="UD デジタル 教科書体 N-B" panose="02020700000000000000" pitchFamily="17" charset="-128"/>
              </a:rPr>
              <a:t>③表情</a:t>
            </a:r>
            <a:r>
              <a:rPr kumimoji="1" lang="ja-JP" altLang="en-US" sz="4000" dirty="0">
                <a:latin typeface="UD デジタル 教科書体 N-B" panose="02020700000000000000" pitchFamily="17" charset="-128"/>
                <a:ea typeface="UD デジタル 教科書体 N-B" panose="02020700000000000000" pitchFamily="17" charset="-128"/>
              </a:rPr>
              <a:t>（相互意味性）</a:t>
            </a:r>
            <a:endParaRPr kumimoji="1" lang="en-US" altLang="ja-JP" sz="4000" dirty="0">
              <a:latin typeface="UD デジタル 教科書体 N-B" panose="02020700000000000000" pitchFamily="17" charset="-128"/>
              <a:ea typeface="UD デジタル 教科書体 N-B" panose="02020700000000000000" pitchFamily="17" charset="-128"/>
            </a:endParaRPr>
          </a:p>
        </p:txBody>
      </p:sp>
      <p:sp>
        <p:nvSpPr>
          <p:cNvPr id="5" name="コンテンツ プレースホルダー 2">
            <a:extLst>
              <a:ext uri="{FF2B5EF4-FFF2-40B4-BE49-F238E27FC236}">
                <a16:creationId xmlns:a16="http://schemas.microsoft.com/office/drawing/2014/main" id="{D300CBB1-C0EA-0D2B-D6B3-5A168F43FC65}"/>
              </a:ext>
            </a:extLst>
          </p:cNvPr>
          <p:cNvSpPr txBox="1">
            <a:spLocks/>
          </p:cNvSpPr>
          <p:nvPr/>
        </p:nvSpPr>
        <p:spPr>
          <a:xfrm>
            <a:off x="990600" y="4386072"/>
            <a:ext cx="10515600" cy="677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600" dirty="0">
                <a:latin typeface="UD デジタル 教科書体 N-B" panose="02020700000000000000" pitchFamily="17" charset="-128"/>
                <a:ea typeface="UD デジタル 教科書体 N-B" panose="02020700000000000000" pitchFamily="17" charset="-128"/>
              </a:rPr>
              <a:t>表情の交換が相互の意味（気持ち等）を表す。</a:t>
            </a:r>
            <a:endParaRPr lang="en-US" altLang="ja-JP" sz="1050" dirty="0">
              <a:latin typeface="UD デジタル 教科書体 N-B" panose="02020700000000000000" pitchFamily="17" charset="-128"/>
              <a:ea typeface="UD デジタル 教科書体 N-B" panose="02020700000000000000" pitchFamily="17" charset="-128"/>
            </a:endParaRPr>
          </a:p>
        </p:txBody>
      </p:sp>
      <p:sp>
        <p:nvSpPr>
          <p:cNvPr id="6" name="コンテンツ プレースホルダー 2">
            <a:extLst>
              <a:ext uri="{FF2B5EF4-FFF2-40B4-BE49-F238E27FC236}">
                <a16:creationId xmlns:a16="http://schemas.microsoft.com/office/drawing/2014/main" id="{1EF3400E-0C54-829A-B829-5A88E1C3C5C5}"/>
              </a:ext>
            </a:extLst>
          </p:cNvPr>
          <p:cNvSpPr txBox="1">
            <a:spLocks/>
          </p:cNvSpPr>
          <p:nvPr/>
        </p:nvSpPr>
        <p:spPr>
          <a:xfrm>
            <a:off x="990600" y="2030064"/>
            <a:ext cx="10515600" cy="1314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latin typeface="UD デジタル 教科書体 N-B" panose="02020700000000000000" pitchFamily="17" charset="-128"/>
                <a:ea typeface="UD デジタル 教科書体 N-B" panose="02020700000000000000" pitchFamily="17" charset="-128"/>
              </a:rPr>
              <a:t>泣く、笑う、怒る、悲しむ、それらの表情をみただけで理解し、</a:t>
            </a:r>
            <a:endParaRPr lang="en-US" altLang="ja-JP" dirty="0">
              <a:latin typeface="UD デジタル 教科書体 N-B" panose="02020700000000000000" pitchFamily="17" charset="-128"/>
              <a:ea typeface="UD デジタル 教科書体 N-B" panose="02020700000000000000" pitchFamily="17" charset="-128"/>
            </a:endParaRPr>
          </a:p>
          <a:p>
            <a:pPr marL="0" indent="0">
              <a:buFont typeface="Arial" panose="020B0604020202020204" pitchFamily="34" charset="0"/>
              <a:buNone/>
            </a:pPr>
            <a:r>
              <a:rPr lang="ja-JP" altLang="en-US" dirty="0">
                <a:latin typeface="UD デジタル 教科書体 N-B" panose="02020700000000000000" pitchFamily="17" charset="-128"/>
                <a:ea typeface="UD デジタル 教科書体 N-B" panose="02020700000000000000" pitchFamily="17" charset="-128"/>
              </a:rPr>
              <a:t>自分も同じような感情をもってしまう。</a:t>
            </a:r>
            <a:endParaRPr lang="en-US" altLang="ja-JP" dirty="0">
              <a:latin typeface="UD デジタル 教科書体 N-B" panose="02020700000000000000" pitchFamily="17" charset="-128"/>
              <a:ea typeface="UD デジタル 教科書体 N-B" panose="02020700000000000000" pitchFamily="17" charset="-128"/>
            </a:endParaRPr>
          </a:p>
        </p:txBody>
      </p:sp>
      <p:sp>
        <p:nvSpPr>
          <p:cNvPr id="4" name="テキスト ボックス 3">
            <a:extLst>
              <a:ext uri="{FF2B5EF4-FFF2-40B4-BE49-F238E27FC236}">
                <a16:creationId xmlns:a16="http://schemas.microsoft.com/office/drawing/2014/main" id="{D46D6182-D2D9-5E60-2C58-8EAFF02CA811}"/>
              </a:ext>
            </a:extLst>
          </p:cNvPr>
          <p:cNvSpPr txBox="1"/>
          <p:nvPr/>
        </p:nvSpPr>
        <p:spPr>
          <a:xfrm>
            <a:off x="774192" y="6344376"/>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36279294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838200" y="988696"/>
            <a:ext cx="10515600" cy="677608"/>
          </a:xfrm>
        </p:spPr>
        <p:txBody>
          <a:bodyPr>
            <a:normAutofit/>
          </a:bodyPr>
          <a:lstStyle/>
          <a:p>
            <a:pPr marL="0" indent="0">
              <a:buNone/>
            </a:pPr>
            <a:r>
              <a:rPr lang="ja-JP" altLang="en-US" sz="4000" dirty="0">
                <a:latin typeface="UD デジタル 教科書体 N-B" panose="02020700000000000000" pitchFamily="17" charset="-128"/>
                <a:ea typeface="UD デジタル 教科書体 N-B" panose="02020700000000000000" pitchFamily="17" charset="-128"/>
              </a:rPr>
              <a:t>④言葉</a:t>
            </a:r>
            <a:r>
              <a:rPr kumimoji="1" lang="ja-JP" altLang="en-US" sz="4000" dirty="0">
                <a:latin typeface="UD デジタル 教科書体 N-B" panose="02020700000000000000" pitchFamily="17" charset="-128"/>
                <a:ea typeface="UD デジタル 教科書体 N-B" panose="02020700000000000000" pitchFamily="17" charset="-128"/>
              </a:rPr>
              <a:t>（相互対話性）</a:t>
            </a:r>
            <a:endParaRPr kumimoji="1" lang="en-US" altLang="ja-JP" sz="4000" dirty="0">
              <a:latin typeface="UD デジタル 教科書体 N-B" panose="02020700000000000000" pitchFamily="17" charset="-128"/>
              <a:ea typeface="UD デジタル 教科書体 N-B" panose="02020700000000000000" pitchFamily="17" charset="-128"/>
            </a:endParaRPr>
          </a:p>
        </p:txBody>
      </p:sp>
      <p:sp>
        <p:nvSpPr>
          <p:cNvPr id="5" name="コンテンツ プレースホルダー 2">
            <a:extLst>
              <a:ext uri="{FF2B5EF4-FFF2-40B4-BE49-F238E27FC236}">
                <a16:creationId xmlns:a16="http://schemas.microsoft.com/office/drawing/2014/main" id="{D300CBB1-C0EA-0D2B-D6B3-5A168F43FC65}"/>
              </a:ext>
            </a:extLst>
          </p:cNvPr>
          <p:cNvSpPr txBox="1">
            <a:spLocks/>
          </p:cNvSpPr>
          <p:nvPr/>
        </p:nvSpPr>
        <p:spPr>
          <a:xfrm>
            <a:off x="990600" y="4386072"/>
            <a:ext cx="10515600" cy="677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600" dirty="0">
                <a:latin typeface="UD デジタル 教科書体 N-B" panose="02020700000000000000" pitchFamily="17" charset="-128"/>
                <a:ea typeface="UD デジタル 教科書体 N-B" panose="02020700000000000000" pitchFamily="17" charset="-128"/>
              </a:rPr>
              <a:t>言葉は身体の相互性を基礎にしている。</a:t>
            </a:r>
            <a:endParaRPr lang="en-US" altLang="ja-JP" sz="1050" dirty="0">
              <a:latin typeface="UD デジタル 教科書体 N-B" panose="02020700000000000000" pitchFamily="17" charset="-128"/>
              <a:ea typeface="UD デジタル 教科書体 N-B" panose="02020700000000000000" pitchFamily="17" charset="-128"/>
            </a:endParaRPr>
          </a:p>
        </p:txBody>
      </p:sp>
      <p:sp>
        <p:nvSpPr>
          <p:cNvPr id="6" name="コンテンツ プレースホルダー 2">
            <a:extLst>
              <a:ext uri="{FF2B5EF4-FFF2-40B4-BE49-F238E27FC236}">
                <a16:creationId xmlns:a16="http://schemas.microsoft.com/office/drawing/2014/main" id="{1EF3400E-0C54-829A-B829-5A88E1C3C5C5}"/>
              </a:ext>
            </a:extLst>
          </p:cNvPr>
          <p:cNvSpPr txBox="1">
            <a:spLocks/>
          </p:cNvSpPr>
          <p:nvPr/>
        </p:nvSpPr>
        <p:spPr>
          <a:xfrm>
            <a:off x="905256" y="2030064"/>
            <a:ext cx="10515600" cy="17189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latin typeface="UD デジタル 教科書体 N-B" panose="02020700000000000000" pitchFamily="17" charset="-128"/>
                <a:ea typeface="UD デジタル 教科書体 N-B" panose="02020700000000000000" pitchFamily="17" charset="-128"/>
              </a:rPr>
              <a:t>お互いに志向をやりとりし、意味をやりとりするだけでなく、その頂点として人間は言葉という他者との交通（チャンネル）を生み出しました。人はお互いに何事かについて語り合い、お互いのことを語り合い、しかもそれが通じ合うことに喜びを持つ存在である。</a:t>
            </a:r>
            <a:endParaRPr lang="en-US" altLang="ja-JP" dirty="0">
              <a:latin typeface="UD デジタル 教科書体 N-B" panose="02020700000000000000" pitchFamily="17" charset="-128"/>
              <a:ea typeface="UD デジタル 教科書体 N-B" panose="02020700000000000000" pitchFamily="17" charset="-128"/>
            </a:endParaRPr>
          </a:p>
        </p:txBody>
      </p:sp>
      <p:sp>
        <p:nvSpPr>
          <p:cNvPr id="4" name="テキスト ボックス 3">
            <a:extLst>
              <a:ext uri="{FF2B5EF4-FFF2-40B4-BE49-F238E27FC236}">
                <a16:creationId xmlns:a16="http://schemas.microsoft.com/office/drawing/2014/main" id="{8B54B6E6-C1EB-0CC9-92A7-5470E60DFAE0}"/>
              </a:ext>
            </a:extLst>
          </p:cNvPr>
          <p:cNvSpPr txBox="1"/>
          <p:nvPr/>
        </p:nvSpPr>
        <p:spPr>
          <a:xfrm>
            <a:off x="774192" y="6298656"/>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32552135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52B49-86EA-093B-F103-27ACB452A5E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B3BE20F-33D1-460A-4689-0504A8DDEF15}"/>
              </a:ext>
            </a:extLst>
          </p:cNvPr>
          <p:cNvSpPr>
            <a:spLocks noGrp="1"/>
          </p:cNvSpPr>
          <p:nvPr>
            <p:ph type="title"/>
          </p:nvPr>
        </p:nvSpPr>
        <p:spPr>
          <a:xfrm>
            <a:off x="838200" y="383413"/>
            <a:ext cx="10515600" cy="1325563"/>
          </a:xfrm>
        </p:spPr>
        <p:txBody>
          <a:bodyPr/>
          <a:lstStyle/>
          <a:p>
            <a:r>
              <a:rPr lang="ja-JP" altLang="en-US" dirty="0">
                <a:latin typeface="UD デジタル 教科書体 N-B" panose="02020700000000000000" pitchFamily="17" charset="-128"/>
                <a:ea typeface="UD デジタル 教科書体 N-B" panose="02020700000000000000" pitchFamily="17" charset="-128"/>
              </a:rPr>
              <a:t>支援技術としての傾聴</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C76484D2-53FA-AD7F-1468-F69489721AA8}"/>
              </a:ext>
            </a:extLst>
          </p:cNvPr>
          <p:cNvSpPr>
            <a:spLocks noGrp="1"/>
          </p:cNvSpPr>
          <p:nvPr>
            <p:ph idx="1"/>
          </p:nvPr>
        </p:nvSpPr>
        <p:spPr>
          <a:xfrm>
            <a:off x="3064002" y="4183869"/>
            <a:ext cx="6708648" cy="703892"/>
          </a:xfrm>
        </p:spPr>
        <p:txBody>
          <a:bodyPr>
            <a:normAutofit/>
          </a:bodyPr>
          <a:lstStyle/>
          <a:p>
            <a:pPr marL="0" indent="0">
              <a:buNone/>
            </a:pPr>
            <a:r>
              <a:rPr kumimoji="1" lang="ja-JP" altLang="en-US" sz="3200" dirty="0">
                <a:latin typeface="UD デジタル 教科書体 N-B" panose="02020700000000000000" pitchFamily="17" charset="-128"/>
                <a:ea typeface="UD デジタル 教科書体 N-B" panose="02020700000000000000" pitchFamily="17" charset="-128"/>
              </a:rPr>
              <a:t>傾聴がスーパービジョンなの？</a:t>
            </a:r>
            <a:endParaRPr kumimoji="1" lang="en-US" altLang="ja-JP" sz="4000"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73B195B2-AE21-55A7-3D84-00DF18A9B216}"/>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一部浄土が改変</a:t>
            </a:r>
          </a:p>
        </p:txBody>
      </p:sp>
      <p:sp>
        <p:nvSpPr>
          <p:cNvPr id="4" name="四角形: 角を丸くする 3">
            <a:extLst>
              <a:ext uri="{FF2B5EF4-FFF2-40B4-BE49-F238E27FC236}">
                <a16:creationId xmlns:a16="http://schemas.microsoft.com/office/drawing/2014/main" id="{DC1B47C0-DB5E-37AA-7F28-FEF42A71E2C2}"/>
              </a:ext>
            </a:extLst>
          </p:cNvPr>
          <p:cNvSpPr/>
          <p:nvPr/>
        </p:nvSpPr>
        <p:spPr>
          <a:xfrm>
            <a:off x="1038225" y="1753600"/>
            <a:ext cx="9725025" cy="83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latin typeface="UD デジタル 教科書体 NP-B" panose="02020700000000000000" pitchFamily="18" charset="-128"/>
                <a:ea typeface="UD デジタル 教科書体 NP-B" panose="02020700000000000000" pitchFamily="18" charset="-128"/>
              </a:rPr>
              <a:t>傾聴とは利用者や職員等の 関係を形成する技術ではなかったの？</a:t>
            </a:r>
            <a:endParaRPr kumimoji="1" lang="ja-JP" altLang="en-US" sz="2400" dirty="0">
              <a:latin typeface="UD デジタル 教科書体 NP-B" panose="02020700000000000000" pitchFamily="18" charset="-128"/>
              <a:ea typeface="UD デジタル 教科書体 NP-B" panose="02020700000000000000" pitchFamily="18" charset="-128"/>
            </a:endParaRPr>
          </a:p>
        </p:txBody>
      </p:sp>
      <p:sp>
        <p:nvSpPr>
          <p:cNvPr id="6" name="矢印: 下 5">
            <a:extLst>
              <a:ext uri="{FF2B5EF4-FFF2-40B4-BE49-F238E27FC236}">
                <a16:creationId xmlns:a16="http://schemas.microsoft.com/office/drawing/2014/main" id="{703EF863-AC16-A8BB-F264-0757765A7CCE}"/>
              </a:ext>
            </a:extLst>
          </p:cNvPr>
          <p:cNvSpPr/>
          <p:nvPr/>
        </p:nvSpPr>
        <p:spPr>
          <a:xfrm>
            <a:off x="4297489" y="2759120"/>
            <a:ext cx="2524125" cy="108585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96309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a:xfrm>
            <a:off x="838200" y="383413"/>
            <a:ext cx="10515600" cy="1325563"/>
          </a:xfrm>
        </p:spPr>
        <p:txBody>
          <a:bodyPr/>
          <a:lstStyle/>
          <a:p>
            <a:r>
              <a:rPr lang="ja-JP" altLang="en-US" dirty="0">
                <a:latin typeface="UD デジタル 教科書体 N-B" panose="02020700000000000000" pitchFamily="17" charset="-128"/>
                <a:ea typeface="UD デジタル 教科書体 N-B" panose="02020700000000000000" pitchFamily="17" charset="-128"/>
              </a:rPr>
              <a:t>傾聴を基本とした、スーパービジョン</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4210050" y="2222617"/>
            <a:ext cx="6438900" cy="2532983"/>
          </a:xfrm>
        </p:spPr>
        <p:txBody>
          <a:bodyPr>
            <a:normAutofit/>
          </a:bodyPr>
          <a:lstStyle/>
          <a:p>
            <a:pPr marL="0" indent="0">
              <a:buNone/>
            </a:pPr>
            <a:r>
              <a:rPr kumimoji="1" lang="ja-JP" altLang="en-US" sz="3200" dirty="0">
                <a:latin typeface="UD デジタル 教科書体 N-B" panose="02020700000000000000" pitchFamily="17" charset="-128"/>
                <a:ea typeface="UD デジタル 教科書体 N-B" panose="02020700000000000000" pitchFamily="17" charset="-128"/>
              </a:rPr>
              <a:t>困っている内容を傾聴し、</a:t>
            </a:r>
            <a:endParaRPr kumimoji="1" lang="en-US" altLang="ja-JP" sz="32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3200" dirty="0">
                <a:latin typeface="UD デジタル 教科書体 N-B" panose="02020700000000000000" pitchFamily="17" charset="-128"/>
                <a:ea typeface="UD デジタル 教科書体 N-B" panose="02020700000000000000" pitchFamily="17" charset="-128"/>
              </a:rPr>
              <a:t>話しいる本人が自分で</a:t>
            </a:r>
            <a:endParaRPr lang="en-US" altLang="ja-JP" sz="32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3200" dirty="0">
                <a:latin typeface="UD デジタル 教科書体 N-B" panose="02020700000000000000" pitchFamily="17" charset="-128"/>
                <a:ea typeface="UD デジタル 教科書体 N-B" panose="02020700000000000000" pitchFamily="17" charset="-128"/>
              </a:rPr>
              <a:t>困りごとを解決していくことを</a:t>
            </a:r>
            <a:endParaRPr lang="en-US" altLang="ja-JP" sz="32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3200" dirty="0">
                <a:latin typeface="UD デジタル 教科書体 N-B" panose="02020700000000000000" pitchFamily="17" charset="-128"/>
                <a:ea typeface="UD デジタル 教科書体 N-B" panose="02020700000000000000" pitchFamily="17" charset="-128"/>
              </a:rPr>
              <a:t>支援する技術。</a:t>
            </a:r>
            <a:endParaRPr kumimoji="1" lang="en-US" altLang="ja-JP" sz="3200" dirty="0">
              <a:latin typeface="UD デジタル 教科書体 N-B" panose="02020700000000000000" pitchFamily="17" charset="-128"/>
              <a:ea typeface="UD デジタル 教科書体 N-B" panose="02020700000000000000" pitchFamily="17" charset="-128"/>
            </a:endParaRPr>
          </a:p>
          <a:p>
            <a:pPr marL="0" indent="0">
              <a:buNone/>
            </a:pPr>
            <a:endParaRPr kumimoji="1" lang="en-US" altLang="ja-JP" sz="4000"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385B0273-1C24-18B5-290C-0EEE73AF2003}"/>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pic>
        <p:nvPicPr>
          <p:cNvPr id="6" name="グラフィックス 5" descr="役員室 単色塗りつぶし">
            <a:extLst>
              <a:ext uri="{FF2B5EF4-FFF2-40B4-BE49-F238E27FC236}">
                <a16:creationId xmlns:a16="http://schemas.microsoft.com/office/drawing/2014/main" id="{43AABEF3-A11C-9FAF-E966-52E0F06A3B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3050" y="2895599"/>
            <a:ext cx="1990392" cy="1990392"/>
          </a:xfrm>
          <a:prstGeom prst="rect">
            <a:avLst/>
          </a:prstGeom>
        </p:spPr>
      </p:pic>
    </p:spTree>
    <p:extLst>
      <p:ext uri="{BB962C8B-B14F-4D97-AF65-F5344CB8AC3E}">
        <p14:creationId xmlns:p14="http://schemas.microsoft.com/office/powerpoint/2010/main" val="8269481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a:xfrm>
            <a:off x="838200" y="310262"/>
            <a:ext cx="10515600" cy="766064"/>
          </a:xfrm>
        </p:spPr>
        <p:txBody>
          <a:bodyPr/>
          <a:lstStyle/>
          <a:p>
            <a:r>
              <a:rPr kumimoji="1" lang="ja-JP" altLang="en-US" dirty="0">
                <a:latin typeface="UD デジタル 教科書体 N-B" panose="02020700000000000000" pitchFamily="17" charset="-128"/>
                <a:ea typeface="UD デジタル 教科書体 N-B" panose="02020700000000000000" pitchFamily="17" charset="-128"/>
              </a:rPr>
              <a:t>傾聴の技術</a:t>
            </a:r>
          </a:p>
        </p:txBody>
      </p:sp>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838200" y="1312117"/>
            <a:ext cx="10515600" cy="1551908"/>
          </a:xfrm>
        </p:spPr>
        <p:txBody>
          <a:bodyPr>
            <a:normAutofit fontScale="47500" lnSpcReduction="20000"/>
          </a:bodyPr>
          <a:lstStyle/>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a:t>
            </a:r>
            <a:r>
              <a:rPr kumimoji="1" lang="en-US" altLang="ja-JP" sz="8000" dirty="0">
                <a:latin typeface="UD デジタル 教科書体 N-B" panose="02020700000000000000" pitchFamily="17" charset="-128"/>
                <a:ea typeface="UD デジタル 教科書体 N-B" panose="02020700000000000000" pitchFamily="17" charset="-128"/>
              </a:rPr>
              <a:t>STE</a:t>
            </a:r>
            <a:r>
              <a:rPr lang="en-US" altLang="ja-JP" sz="8000" dirty="0">
                <a:latin typeface="UD デジタル 教科書体 N-B" panose="02020700000000000000" pitchFamily="17" charset="-128"/>
                <a:ea typeface="UD デジタル 教科書体 N-B" panose="02020700000000000000" pitchFamily="17" charset="-128"/>
              </a:rPr>
              <a:t>P</a:t>
            </a:r>
            <a:r>
              <a:rPr lang="ja-JP" altLang="en-US" sz="8000" dirty="0">
                <a:latin typeface="UD デジタル 教科書体 N-B" panose="02020700000000000000" pitchFamily="17" charset="-128"/>
                <a:ea typeface="UD デジタル 教科書体 N-B" panose="02020700000000000000" pitchFamily="17" charset="-128"/>
              </a:rPr>
              <a:t>　１＞</a:t>
            </a:r>
            <a:endParaRPr lang="en-US" altLang="ja-JP" sz="80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　</a:t>
            </a:r>
            <a:r>
              <a:rPr lang="ja-JP" altLang="en-US" sz="8000" u="sng" dirty="0">
                <a:latin typeface="UD デジタル 教科書体 N-B" panose="02020700000000000000" pitchFamily="17" charset="-128"/>
                <a:ea typeface="UD デジタル 教科書体 N-B" panose="02020700000000000000" pitchFamily="17" charset="-128"/>
              </a:rPr>
              <a:t>相手の傍らで、心を開き、意識を集中する。</a:t>
            </a:r>
            <a:endParaRPr kumimoji="1" lang="en-US" altLang="ja-JP" sz="4000" u="sng" dirty="0">
              <a:latin typeface="UD デジタル 教科書体 N-B" panose="02020700000000000000" pitchFamily="17" charset="-128"/>
              <a:ea typeface="UD デジタル 教科書体 N-B" panose="02020700000000000000" pitchFamily="17" charset="-128"/>
            </a:endParaRPr>
          </a:p>
        </p:txBody>
      </p:sp>
      <p:sp>
        <p:nvSpPr>
          <p:cNvPr id="4" name="正方形/長方形 3">
            <a:extLst>
              <a:ext uri="{FF2B5EF4-FFF2-40B4-BE49-F238E27FC236}">
                <a16:creationId xmlns:a16="http://schemas.microsoft.com/office/drawing/2014/main" id="{DF7DA2E9-4195-1169-C712-B2FC72D2B51F}"/>
              </a:ext>
            </a:extLst>
          </p:cNvPr>
          <p:cNvSpPr/>
          <p:nvPr/>
        </p:nvSpPr>
        <p:spPr>
          <a:xfrm>
            <a:off x="838200" y="2600659"/>
            <a:ext cx="10954512" cy="26151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3200" dirty="0">
                <a:solidFill>
                  <a:srgbClr val="FF0000"/>
                </a:solidFill>
                <a:latin typeface="UD デジタル 教科書体 N-B" panose="02020700000000000000" pitchFamily="17" charset="-128"/>
                <a:ea typeface="UD デジタル 教科書体 N-B" panose="02020700000000000000" pitchFamily="17" charset="-128"/>
              </a:rPr>
              <a:t>技術：相手のそばで意識を集中し、話を聞く姿勢が支援である。</a:t>
            </a:r>
            <a:endParaRPr kumimoji="1" lang="en-US" altLang="ja-JP" sz="3200" dirty="0">
              <a:solidFill>
                <a:srgbClr val="FF0000"/>
              </a:solidFill>
              <a:latin typeface="UD デジタル 教科書体 N-B" panose="02020700000000000000" pitchFamily="17" charset="-128"/>
              <a:ea typeface="UD デジタル 教科書体 N-B" panose="02020700000000000000" pitchFamily="17" charset="-128"/>
            </a:endParaRPr>
          </a:p>
          <a:p>
            <a:endParaRPr lang="en-US" altLang="ja-JP" sz="3200" dirty="0">
              <a:latin typeface="UD デジタル 教科書体 N-B" panose="02020700000000000000" pitchFamily="17" charset="-128"/>
              <a:ea typeface="UD デジタル 教科書体 N-B" panose="02020700000000000000" pitchFamily="17" charset="-128"/>
            </a:endParaRPr>
          </a:p>
          <a:p>
            <a:r>
              <a:rPr kumimoji="1" lang="en-US" altLang="ja-JP" sz="3200" dirty="0">
                <a:latin typeface="UD デジタル 教科書体 N-B" panose="02020700000000000000" pitchFamily="17" charset="-128"/>
                <a:ea typeface="UD デジタル 教科書体 N-B" panose="02020700000000000000" pitchFamily="17" charset="-128"/>
              </a:rPr>
              <a:t>×</a:t>
            </a:r>
            <a:r>
              <a:rPr kumimoji="1" lang="ja-JP" altLang="en-US" sz="3200" dirty="0">
                <a:latin typeface="UD デジタル 教科書体 N-B" panose="02020700000000000000" pitchFamily="17" charset="-128"/>
                <a:ea typeface="UD デジタル 教科書体 N-B" panose="02020700000000000000" pitchFamily="17" charset="-128"/>
              </a:rPr>
              <a:t>　沈黙に耐えきれず、意味のない話をしてしまう。</a:t>
            </a:r>
          </a:p>
        </p:txBody>
      </p:sp>
      <p:sp>
        <p:nvSpPr>
          <p:cNvPr id="5" name="テキスト ボックス 4">
            <a:extLst>
              <a:ext uri="{FF2B5EF4-FFF2-40B4-BE49-F238E27FC236}">
                <a16:creationId xmlns:a16="http://schemas.microsoft.com/office/drawing/2014/main" id="{6DE417C7-AF7F-5258-CCC0-F820C0F4E7D9}"/>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15926733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356616" y="898684"/>
            <a:ext cx="11320272" cy="1551908"/>
          </a:xfrm>
        </p:spPr>
        <p:txBody>
          <a:bodyPr>
            <a:normAutofit fontScale="47500" lnSpcReduction="20000"/>
          </a:bodyPr>
          <a:lstStyle/>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a:t>
            </a:r>
            <a:r>
              <a:rPr kumimoji="1" lang="en-US" altLang="ja-JP" sz="8000" dirty="0">
                <a:latin typeface="UD デジタル 教科書体 N-B" panose="02020700000000000000" pitchFamily="17" charset="-128"/>
                <a:ea typeface="UD デジタル 教科書体 N-B" panose="02020700000000000000" pitchFamily="17" charset="-128"/>
              </a:rPr>
              <a:t>STE</a:t>
            </a:r>
            <a:r>
              <a:rPr lang="en-US" altLang="ja-JP" sz="8000" dirty="0">
                <a:latin typeface="UD デジタル 教科書体 N-B" panose="02020700000000000000" pitchFamily="17" charset="-128"/>
                <a:ea typeface="UD デジタル 教科書体 N-B" panose="02020700000000000000" pitchFamily="17" charset="-128"/>
              </a:rPr>
              <a:t>P</a:t>
            </a:r>
            <a:r>
              <a:rPr lang="ja-JP" altLang="en-US" sz="8000" dirty="0">
                <a:latin typeface="UD デジタル 教科書体 N-B" panose="02020700000000000000" pitchFamily="17" charset="-128"/>
                <a:ea typeface="UD デジタル 教科書体 N-B" panose="02020700000000000000" pitchFamily="17" charset="-128"/>
              </a:rPr>
              <a:t>　２＞</a:t>
            </a:r>
            <a:endParaRPr lang="en-US" altLang="ja-JP" sz="80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　</a:t>
            </a:r>
            <a:r>
              <a:rPr kumimoji="1" lang="ja-JP" altLang="en-US" sz="8000" u="sng" dirty="0">
                <a:latin typeface="UD デジタル 教科書体 N-B" panose="02020700000000000000" pitchFamily="17" charset="-128"/>
                <a:ea typeface="UD デジタル 教科書体 N-B" panose="02020700000000000000" pitchFamily="17" charset="-128"/>
              </a:rPr>
              <a:t>言葉を聞くのではなく</a:t>
            </a:r>
            <a:r>
              <a:rPr lang="ja-JP" altLang="en-US" sz="8000" u="sng" dirty="0">
                <a:latin typeface="UD デジタル 教科書体 N-B" panose="02020700000000000000" pitchFamily="17" charset="-128"/>
                <a:ea typeface="UD デジタル 教科書体 N-B" panose="02020700000000000000" pitchFamily="17" charset="-128"/>
              </a:rPr>
              <a:t>、相手の気持ちに近づく。</a:t>
            </a:r>
            <a:endParaRPr kumimoji="1" lang="en-US" altLang="ja-JP" sz="4000" u="sng" dirty="0">
              <a:latin typeface="UD デジタル 教科書体 N-B" panose="02020700000000000000" pitchFamily="17" charset="-128"/>
              <a:ea typeface="UD デジタル 教科書体 N-B" panose="02020700000000000000" pitchFamily="17" charset="-128"/>
            </a:endParaRPr>
          </a:p>
        </p:txBody>
      </p:sp>
      <p:sp>
        <p:nvSpPr>
          <p:cNvPr id="4" name="正方形/長方形 3">
            <a:extLst>
              <a:ext uri="{FF2B5EF4-FFF2-40B4-BE49-F238E27FC236}">
                <a16:creationId xmlns:a16="http://schemas.microsoft.com/office/drawing/2014/main" id="{DF7DA2E9-4195-1169-C712-B2FC72D2B51F}"/>
              </a:ext>
            </a:extLst>
          </p:cNvPr>
          <p:cNvSpPr/>
          <p:nvPr/>
        </p:nvSpPr>
        <p:spPr>
          <a:xfrm>
            <a:off x="911352" y="2450592"/>
            <a:ext cx="10765536" cy="26151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3200" dirty="0">
                <a:solidFill>
                  <a:srgbClr val="FF0000"/>
                </a:solidFill>
                <a:latin typeface="UD デジタル 教科書体 N-B" panose="02020700000000000000" pitchFamily="17" charset="-128"/>
                <a:ea typeface="UD デジタル 教科書体 N-B" panose="02020700000000000000" pitchFamily="17" charset="-128"/>
              </a:rPr>
              <a:t>技術：相手の気持ちに近づく技術「同じ言葉繰り返す」</a:t>
            </a:r>
            <a:endParaRPr kumimoji="1" lang="en-US" altLang="ja-JP" sz="3200" dirty="0">
              <a:solidFill>
                <a:srgbClr val="FF0000"/>
              </a:solidFill>
              <a:latin typeface="UD デジタル 教科書体 N-B" panose="02020700000000000000" pitchFamily="17" charset="-128"/>
              <a:ea typeface="UD デジタル 教科書体 N-B" panose="02020700000000000000" pitchFamily="17" charset="-128"/>
            </a:endParaRPr>
          </a:p>
          <a:p>
            <a:endParaRPr lang="en-US" altLang="ja-JP" sz="3200" dirty="0">
              <a:latin typeface="UD デジタル 教科書体 N-B" panose="02020700000000000000" pitchFamily="17" charset="-128"/>
              <a:ea typeface="UD デジタル 教科書体 N-B" panose="02020700000000000000" pitchFamily="17" charset="-128"/>
            </a:endParaRPr>
          </a:p>
          <a:p>
            <a:r>
              <a:rPr kumimoji="1" lang="en-US" altLang="ja-JP" sz="3200" dirty="0">
                <a:latin typeface="UD デジタル 教科書体 N-B" panose="02020700000000000000" pitchFamily="17" charset="-128"/>
                <a:ea typeface="UD デジタル 教科書体 N-B" panose="02020700000000000000" pitchFamily="17" charset="-128"/>
              </a:rPr>
              <a:t>×</a:t>
            </a:r>
            <a:r>
              <a:rPr kumimoji="1" lang="ja-JP" altLang="en-US" sz="3200" dirty="0">
                <a:latin typeface="UD デジタル 教科書体 N-B" panose="02020700000000000000" pitchFamily="17" charset="-128"/>
                <a:ea typeface="UD デジタル 教科書体 N-B" panose="02020700000000000000" pitchFamily="17" charset="-128"/>
              </a:rPr>
              <a:t>　自分の経験を話してしまう。</a:t>
            </a:r>
            <a:endParaRPr kumimoji="1" lang="en-US" altLang="ja-JP" sz="3200" dirty="0">
              <a:latin typeface="UD デジタル 教科書体 N-B" panose="02020700000000000000" pitchFamily="17" charset="-128"/>
              <a:ea typeface="UD デジタル 教科書体 N-B" panose="02020700000000000000" pitchFamily="17" charset="-128"/>
            </a:endParaRPr>
          </a:p>
          <a:p>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　相手の話を客観的に判断する。</a:t>
            </a:r>
            <a:endParaRPr kumimoji="1" lang="ja-JP" altLang="en-US" sz="28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a:extLst>
              <a:ext uri="{FF2B5EF4-FFF2-40B4-BE49-F238E27FC236}">
                <a16:creationId xmlns:a16="http://schemas.microsoft.com/office/drawing/2014/main" id="{6B0F4CF7-E8E6-EFB9-FAD3-83BB194CA202}"/>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1492647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7619D-573B-E89B-CD5F-870E206850C2}"/>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EE5ACD3-0CE0-E5FE-6B8E-BDEA938EC90D}"/>
              </a:ext>
            </a:extLst>
          </p:cNvPr>
          <p:cNvSpPr>
            <a:spLocks noGrp="1"/>
          </p:cNvSpPr>
          <p:nvPr>
            <p:ph idx="1"/>
          </p:nvPr>
        </p:nvSpPr>
        <p:spPr>
          <a:xfrm>
            <a:off x="435864" y="542142"/>
            <a:ext cx="11320272" cy="811169"/>
          </a:xfrm>
        </p:spPr>
        <p:txBody>
          <a:bodyPr>
            <a:normAutofit fontScale="32500" lnSpcReduction="20000"/>
          </a:bodyPr>
          <a:lstStyle/>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a:t>
            </a:r>
            <a:r>
              <a:rPr kumimoji="1" lang="en-US" altLang="ja-JP" sz="8000" dirty="0">
                <a:latin typeface="UD デジタル 教科書体 N-B" panose="02020700000000000000" pitchFamily="17" charset="-128"/>
                <a:ea typeface="UD デジタル 教科書体 N-B" panose="02020700000000000000" pitchFamily="17" charset="-128"/>
              </a:rPr>
              <a:t>STE</a:t>
            </a:r>
            <a:r>
              <a:rPr lang="en-US" altLang="ja-JP" sz="8000" dirty="0">
                <a:latin typeface="UD デジタル 教科書体 N-B" panose="02020700000000000000" pitchFamily="17" charset="-128"/>
                <a:ea typeface="UD デジタル 教科書体 N-B" panose="02020700000000000000" pitchFamily="17" charset="-128"/>
              </a:rPr>
              <a:t>P</a:t>
            </a:r>
            <a:r>
              <a:rPr lang="ja-JP" altLang="en-US" sz="8000" dirty="0">
                <a:latin typeface="UD デジタル 教科書体 N-B" panose="02020700000000000000" pitchFamily="17" charset="-128"/>
                <a:ea typeface="UD デジタル 教科書体 N-B" panose="02020700000000000000" pitchFamily="17" charset="-128"/>
              </a:rPr>
              <a:t>　２＞</a:t>
            </a:r>
            <a:endParaRPr lang="en-US" altLang="ja-JP" sz="80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　</a:t>
            </a:r>
            <a:r>
              <a:rPr kumimoji="1" lang="ja-JP" altLang="en-US" sz="8000" u="sng" dirty="0">
                <a:latin typeface="UD デジタル 教科書体 N-B" panose="02020700000000000000" pitchFamily="17" charset="-128"/>
                <a:ea typeface="UD デジタル 教科書体 N-B" panose="02020700000000000000" pitchFamily="17" charset="-128"/>
              </a:rPr>
              <a:t>言葉を聞くのではなく</a:t>
            </a:r>
            <a:r>
              <a:rPr lang="ja-JP" altLang="en-US" sz="8000" u="sng" dirty="0">
                <a:latin typeface="UD デジタル 教科書体 N-B" panose="02020700000000000000" pitchFamily="17" charset="-128"/>
                <a:ea typeface="UD デジタル 教科書体 N-B" panose="02020700000000000000" pitchFamily="17" charset="-128"/>
              </a:rPr>
              <a:t>、相手の気持ちに近づく。</a:t>
            </a:r>
            <a:endParaRPr kumimoji="1" lang="en-US" altLang="ja-JP" sz="4000" u="sng" dirty="0">
              <a:latin typeface="UD デジタル 教科書体 N-B" panose="02020700000000000000" pitchFamily="17" charset="-128"/>
              <a:ea typeface="UD デジタル 教科書体 N-B" panose="02020700000000000000" pitchFamily="17" charset="-128"/>
            </a:endParaRPr>
          </a:p>
        </p:txBody>
      </p:sp>
      <p:sp>
        <p:nvSpPr>
          <p:cNvPr id="4" name="正方形/長方形 3">
            <a:extLst>
              <a:ext uri="{FF2B5EF4-FFF2-40B4-BE49-F238E27FC236}">
                <a16:creationId xmlns:a16="http://schemas.microsoft.com/office/drawing/2014/main" id="{7311E78E-BFE1-E9B2-B614-135CF720B610}"/>
              </a:ext>
            </a:extLst>
          </p:cNvPr>
          <p:cNvSpPr/>
          <p:nvPr/>
        </p:nvSpPr>
        <p:spPr>
          <a:xfrm>
            <a:off x="765048" y="1670305"/>
            <a:ext cx="10765536" cy="40773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cs typeface="+mn-cs"/>
              </a:rPr>
              <a:t>技術１：</a:t>
            </a:r>
            <a:r>
              <a:rPr lang="ja-JP" altLang="en-US" sz="3200" dirty="0">
                <a:latin typeface="UD デジタル 教科書体 NP-B" panose="02020700000000000000" pitchFamily="18" charset="-128"/>
                <a:ea typeface="UD デジタル 教科書体 NP-B" panose="02020700000000000000" pitchFamily="18" charset="-128"/>
              </a:rPr>
              <a:t>相手の気持ちに近づく技術 「同じ言葉を返す」</a:t>
            </a:r>
            <a:endParaRPr kumimoji="1" lang="en-US" altLang="ja-JP" sz="3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200" dirty="0">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latin typeface="UD デジタル 教科書体 NP-B" panose="02020700000000000000" pitchFamily="18" charset="-128"/>
                <a:ea typeface="UD デジタル 教科書体 NP-B" panose="02020700000000000000" pitchFamily="18" charset="-128"/>
              </a:rPr>
              <a:t>◎同じ言葉を返す </a:t>
            </a:r>
            <a:endParaRPr lang="en-US" altLang="ja-JP" sz="3200" dirty="0">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latin typeface="UD デジタル 教科書体 NP-B" panose="02020700000000000000" pitchFamily="18" charset="-128"/>
                <a:ea typeface="UD デジタル 教科書体 NP-B" panose="02020700000000000000" pitchFamily="18" charset="-128"/>
              </a:rPr>
              <a:t>「～で寂しい」：「そんなに寂しいのですか」</a:t>
            </a:r>
            <a:endParaRPr lang="en-US" altLang="ja-JP" sz="3200" dirty="0">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latin typeface="UD デジタル 教科書体 NP-B" panose="02020700000000000000" pitchFamily="18" charset="-128"/>
                <a:ea typeface="UD デジタル 教科書体 NP-B" panose="02020700000000000000" pitchFamily="18" charset="-128"/>
              </a:rPr>
              <a:t> 「～で死にたい」：「死にたいぐらい辛いのですね」</a:t>
            </a:r>
            <a:endParaRPr lang="en-US" altLang="ja-JP" sz="3200"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2" name="テキスト ボックス 1">
            <a:extLst>
              <a:ext uri="{FF2B5EF4-FFF2-40B4-BE49-F238E27FC236}">
                <a16:creationId xmlns:a16="http://schemas.microsoft.com/office/drawing/2014/main" id="{7AB21335-5E20-24F2-84A7-60B2DC364844}"/>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PGC-2 </a:t>
            </a:r>
            <a:r>
              <a:rPr kumimoji="1" lang="ja-JP" altLang="en-US"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スーパービジョン</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Ⅰ</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一部浄土が改変</a:t>
            </a:r>
          </a:p>
        </p:txBody>
      </p:sp>
    </p:spTree>
    <p:extLst>
      <p:ext uri="{BB962C8B-B14F-4D97-AF65-F5344CB8AC3E}">
        <p14:creationId xmlns:p14="http://schemas.microsoft.com/office/powerpoint/2010/main" val="22409478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682752" y="898684"/>
            <a:ext cx="10515600" cy="1551908"/>
          </a:xfrm>
        </p:spPr>
        <p:txBody>
          <a:bodyPr>
            <a:normAutofit/>
          </a:bodyPr>
          <a:lstStyle/>
          <a:p>
            <a:pPr marL="0" indent="0">
              <a:buNone/>
            </a:pPr>
            <a:r>
              <a:rPr kumimoji="1" lang="ja-JP" altLang="en-US" sz="3600" dirty="0">
                <a:latin typeface="UD デジタル 教科書体 N-B" panose="02020700000000000000" pitchFamily="17" charset="-128"/>
                <a:ea typeface="UD デジタル 教科書体 N-B" panose="02020700000000000000" pitchFamily="17" charset="-128"/>
              </a:rPr>
              <a:t>＜</a:t>
            </a:r>
            <a:r>
              <a:rPr kumimoji="1" lang="en-US" altLang="ja-JP" sz="3600" dirty="0">
                <a:latin typeface="UD デジタル 教科書体 N-B" panose="02020700000000000000" pitchFamily="17" charset="-128"/>
                <a:ea typeface="UD デジタル 教科書体 N-B" panose="02020700000000000000" pitchFamily="17" charset="-128"/>
              </a:rPr>
              <a:t>STE</a:t>
            </a:r>
            <a:r>
              <a:rPr lang="en-US" altLang="ja-JP" sz="3600" dirty="0">
                <a:latin typeface="UD デジタル 教科書体 N-B" panose="02020700000000000000" pitchFamily="17" charset="-128"/>
                <a:ea typeface="UD デジタル 教科書体 N-B" panose="02020700000000000000" pitchFamily="17" charset="-128"/>
              </a:rPr>
              <a:t>P</a:t>
            </a:r>
            <a:r>
              <a:rPr lang="ja-JP" altLang="en-US" sz="3600" dirty="0">
                <a:latin typeface="UD デジタル 教科書体 N-B" panose="02020700000000000000" pitchFamily="17" charset="-128"/>
                <a:ea typeface="UD デジタル 教科書体 N-B" panose="02020700000000000000" pitchFamily="17" charset="-128"/>
              </a:rPr>
              <a:t>　３＞</a:t>
            </a:r>
            <a:endParaRPr lang="en-US" altLang="ja-JP" sz="36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sz="3600" dirty="0">
                <a:latin typeface="UD デジタル 教科書体 N-B" panose="02020700000000000000" pitchFamily="17" charset="-128"/>
                <a:ea typeface="UD デジタル 教科書体 N-B" panose="02020700000000000000" pitchFamily="17" charset="-128"/>
              </a:rPr>
              <a:t>　</a:t>
            </a:r>
            <a:r>
              <a:rPr kumimoji="1" lang="ja-JP" altLang="en-US" sz="3600" u="sng" dirty="0">
                <a:latin typeface="UD デジタル 教科書体 N-B" panose="02020700000000000000" pitchFamily="17" charset="-128"/>
                <a:ea typeface="UD デジタル 教科書体 N-B" panose="02020700000000000000" pitchFamily="17" charset="-128"/>
              </a:rPr>
              <a:t>話の内容を短くまとめて相手に返す</a:t>
            </a:r>
            <a:r>
              <a:rPr lang="ja-JP" altLang="en-US" sz="3600" u="sng" dirty="0">
                <a:latin typeface="UD デジタル 教科書体 N-B" panose="02020700000000000000" pitchFamily="17" charset="-128"/>
                <a:ea typeface="UD デジタル 教科書体 N-B" panose="02020700000000000000" pitchFamily="17" charset="-128"/>
              </a:rPr>
              <a:t>。</a:t>
            </a:r>
            <a:endParaRPr kumimoji="1" lang="en-US" altLang="ja-JP" sz="1800" u="sng" dirty="0">
              <a:latin typeface="UD デジタル 教科書体 N-B" panose="02020700000000000000" pitchFamily="17" charset="-128"/>
              <a:ea typeface="UD デジタル 教科書体 N-B" panose="02020700000000000000" pitchFamily="17" charset="-128"/>
            </a:endParaRPr>
          </a:p>
        </p:txBody>
      </p:sp>
      <p:sp>
        <p:nvSpPr>
          <p:cNvPr id="4" name="正方形/長方形 3">
            <a:extLst>
              <a:ext uri="{FF2B5EF4-FFF2-40B4-BE49-F238E27FC236}">
                <a16:creationId xmlns:a16="http://schemas.microsoft.com/office/drawing/2014/main" id="{DF7DA2E9-4195-1169-C712-B2FC72D2B51F}"/>
              </a:ext>
            </a:extLst>
          </p:cNvPr>
          <p:cNvSpPr/>
          <p:nvPr/>
        </p:nvSpPr>
        <p:spPr>
          <a:xfrm>
            <a:off x="682752" y="3118104"/>
            <a:ext cx="10765536" cy="26151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3200" dirty="0">
                <a:solidFill>
                  <a:srgbClr val="FF0000"/>
                </a:solidFill>
                <a:latin typeface="UD デジタル 教科書体 N-B" panose="02020700000000000000" pitchFamily="17" charset="-128"/>
                <a:ea typeface="UD デジタル 教科書体 N-B" panose="02020700000000000000" pitchFamily="17" charset="-128"/>
              </a:rPr>
              <a:t>技術：話の内容から重要なキーワードを見つける</a:t>
            </a:r>
            <a:endParaRPr kumimoji="1" lang="en-US" altLang="ja-JP" sz="3200" dirty="0">
              <a:solidFill>
                <a:srgbClr val="FF0000"/>
              </a:solidFill>
              <a:latin typeface="UD デジタル 教科書体 N-B" panose="02020700000000000000" pitchFamily="17" charset="-128"/>
              <a:ea typeface="UD デジタル 教科書体 N-B" panose="02020700000000000000" pitchFamily="17" charset="-128"/>
            </a:endParaRPr>
          </a:p>
          <a:p>
            <a:endParaRPr lang="en-US" altLang="ja-JP" sz="3200" dirty="0">
              <a:latin typeface="UD デジタル 教科書体 N-B" panose="02020700000000000000" pitchFamily="17" charset="-128"/>
              <a:ea typeface="UD デジタル 教科書体 N-B" panose="02020700000000000000" pitchFamily="17" charset="-128"/>
            </a:endParaRPr>
          </a:p>
          <a:p>
            <a:r>
              <a:rPr kumimoji="1" lang="en-US" altLang="ja-JP" sz="3200" dirty="0">
                <a:latin typeface="UD デジタル 教科書体 N-B" panose="02020700000000000000" pitchFamily="17" charset="-128"/>
                <a:ea typeface="UD デジタル 教科書体 N-B" panose="02020700000000000000" pitchFamily="17" charset="-128"/>
              </a:rPr>
              <a:t>×</a:t>
            </a:r>
            <a:r>
              <a:rPr kumimoji="1" lang="ja-JP" altLang="en-US" sz="3200" dirty="0">
                <a:latin typeface="UD デジタル 教科書体 N-B" panose="02020700000000000000" pitchFamily="17" charset="-128"/>
                <a:ea typeface="UD デジタル 教科書体 N-B" panose="02020700000000000000" pitchFamily="17" charset="-128"/>
              </a:rPr>
              <a:t>　話しの内容を解釈して、自分の経験に引き付けて</a:t>
            </a:r>
            <a:r>
              <a:rPr lang="ja-JP" altLang="en-US" sz="3200" dirty="0">
                <a:latin typeface="UD デジタル 教科書体 N-B" panose="02020700000000000000" pitchFamily="17" charset="-128"/>
                <a:ea typeface="UD デジタル 教科書体 N-B" panose="02020700000000000000" pitchFamily="17" charset="-128"/>
              </a:rPr>
              <a:t>相手の考えを話してしまう。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2DAA0B0E-9ADD-F309-EA29-42B139C15CAF}"/>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981762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451104" y="907828"/>
            <a:ext cx="10856976" cy="1551908"/>
          </a:xfrm>
        </p:spPr>
        <p:txBody>
          <a:bodyPr>
            <a:normAutofit fontScale="47500" lnSpcReduction="20000"/>
          </a:bodyPr>
          <a:lstStyle/>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a:t>
            </a:r>
            <a:r>
              <a:rPr kumimoji="1" lang="en-US" altLang="ja-JP" sz="8000" dirty="0">
                <a:latin typeface="UD デジタル 教科書体 N-B" panose="02020700000000000000" pitchFamily="17" charset="-128"/>
                <a:ea typeface="UD デジタル 教科書体 N-B" panose="02020700000000000000" pitchFamily="17" charset="-128"/>
              </a:rPr>
              <a:t>STE</a:t>
            </a:r>
            <a:r>
              <a:rPr lang="en-US" altLang="ja-JP" sz="8000" dirty="0">
                <a:latin typeface="UD デジタル 教科書体 N-B" panose="02020700000000000000" pitchFamily="17" charset="-128"/>
                <a:ea typeface="UD デジタル 教科書体 N-B" panose="02020700000000000000" pitchFamily="17" charset="-128"/>
              </a:rPr>
              <a:t>P</a:t>
            </a:r>
            <a:r>
              <a:rPr lang="ja-JP" altLang="en-US" sz="8000" dirty="0">
                <a:latin typeface="UD デジタル 教科書体 N-B" panose="02020700000000000000" pitchFamily="17" charset="-128"/>
                <a:ea typeface="UD デジタル 教科書体 N-B" panose="02020700000000000000" pitchFamily="17" charset="-128"/>
              </a:rPr>
              <a:t>　４＞</a:t>
            </a:r>
            <a:endParaRPr lang="en-US" altLang="ja-JP" sz="80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　</a:t>
            </a:r>
            <a:r>
              <a:rPr lang="ja-JP" altLang="en-US" sz="8000" u="sng" dirty="0">
                <a:latin typeface="UD デジタル 教科書体 N-B" panose="02020700000000000000" pitchFamily="17" charset="-128"/>
                <a:ea typeface="UD デジタル 教科書体 N-B" panose="02020700000000000000" pitchFamily="17" charset="-128"/>
              </a:rPr>
              <a:t>相手の今後の方向性に対する考えを引き出す。</a:t>
            </a:r>
            <a:endParaRPr kumimoji="1" lang="en-US" altLang="ja-JP" sz="4000" u="sng" dirty="0">
              <a:latin typeface="UD デジタル 教科書体 N-B" panose="02020700000000000000" pitchFamily="17" charset="-128"/>
              <a:ea typeface="UD デジタル 教科書体 N-B" panose="02020700000000000000" pitchFamily="17" charset="-128"/>
            </a:endParaRPr>
          </a:p>
        </p:txBody>
      </p:sp>
      <p:sp>
        <p:nvSpPr>
          <p:cNvPr id="4" name="正方形/長方形 3">
            <a:extLst>
              <a:ext uri="{FF2B5EF4-FFF2-40B4-BE49-F238E27FC236}">
                <a16:creationId xmlns:a16="http://schemas.microsoft.com/office/drawing/2014/main" id="{DF7DA2E9-4195-1169-C712-B2FC72D2B51F}"/>
              </a:ext>
            </a:extLst>
          </p:cNvPr>
          <p:cNvSpPr/>
          <p:nvPr/>
        </p:nvSpPr>
        <p:spPr>
          <a:xfrm>
            <a:off x="691896" y="3118104"/>
            <a:ext cx="10756392" cy="26151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3200" dirty="0">
                <a:solidFill>
                  <a:srgbClr val="FF0000"/>
                </a:solidFill>
                <a:latin typeface="UD デジタル 教科書体 N-B" panose="02020700000000000000" pitchFamily="17" charset="-128"/>
                <a:ea typeface="UD デジタル 教科書体 N-B" panose="02020700000000000000" pitchFamily="17" charset="-128"/>
              </a:rPr>
              <a:t>技術：開かれた質問でその時の判断の根拠と行動の吟味。</a:t>
            </a:r>
            <a:endParaRPr kumimoji="1" lang="en-US" altLang="ja-JP" sz="3200" dirty="0">
              <a:solidFill>
                <a:srgbClr val="FF0000"/>
              </a:solidFill>
              <a:latin typeface="UD デジタル 教科書体 N-B" panose="02020700000000000000" pitchFamily="17" charset="-128"/>
              <a:ea typeface="UD デジタル 教科書体 N-B" panose="02020700000000000000" pitchFamily="17" charset="-128"/>
            </a:endParaRPr>
          </a:p>
          <a:p>
            <a:endParaRPr lang="en-US" altLang="ja-JP" sz="3200" dirty="0">
              <a:latin typeface="UD デジタル 教科書体 N-B" panose="02020700000000000000" pitchFamily="17" charset="-128"/>
              <a:ea typeface="UD デジタル 教科書体 N-B" panose="02020700000000000000" pitchFamily="17" charset="-128"/>
            </a:endParaRPr>
          </a:p>
          <a:p>
            <a:r>
              <a:rPr kumimoji="1" lang="en-US" altLang="ja-JP" sz="3200" dirty="0">
                <a:latin typeface="UD デジタル 教科書体 N-B" panose="02020700000000000000" pitchFamily="17" charset="-128"/>
                <a:ea typeface="UD デジタル 教科書体 N-B" panose="02020700000000000000" pitchFamily="17" charset="-128"/>
              </a:rPr>
              <a:t>×</a:t>
            </a:r>
            <a:r>
              <a:rPr kumimoji="1" lang="ja-JP" altLang="en-US" sz="3200" dirty="0">
                <a:latin typeface="UD デジタル 教科書体 N-B" panose="02020700000000000000" pitchFamily="17" charset="-128"/>
                <a:ea typeface="UD デジタル 教科書体 N-B" panose="02020700000000000000" pitchFamily="17" charset="-128"/>
              </a:rPr>
              <a:t>　吟味の主体はあくまでも相談者、支援者が吟味してはダメ。</a:t>
            </a:r>
          </a:p>
        </p:txBody>
      </p:sp>
      <p:sp>
        <p:nvSpPr>
          <p:cNvPr id="5" name="テキスト ボックス 4">
            <a:extLst>
              <a:ext uri="{FF2B5EF4-FFF2-40B4-BE49-F238E27FC236}">
                <a16:creationId xmlns:a16="http://schemas.microsoft.com/office/drawing/2014/main" id="{D4DC1B65-FAB7-73A1-722D-B3D59209A11C}"/>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13936075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667512" y="898684"/>
            <a:ext cx="10856976" cy="1551908"/>
          </a:xfrm>
        </p:spPr>
        <p:txBody>
          <a:bodyPr>
            <a:normAutofit fontScale="47500" lnSpcReduction="20000"/>
          </a:bodyPr>
          <a:lstStyle/>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a:t>
            </a:r>
            <a:r>
              <a:rPr kumimoji="1" lang="en-US" altLang="ja-JP" sz="8000" dirty="0">
                <a:latin typeface="UD デジタル 教科書体 N-B" panose="02020700000000000000" pitchFamily="17" charset="-128"/>
                <a:ea typeface="UD デジタル 教科書体 N-B" panose="02020700000000000000" pitchFamily="17" charset="-128"/>
              </a:rPr>
              <a:t>STE</a:t>
            </a:r>
            <a:r>
              <a:rPr lang="en-US" altLang="ja-JP" sz="8000" dirty="0">
                <a:latin typeface="UD デジタル 教科書体 N-B" panose="02020700000000000000" pitchFamily="17" charset="-128"/>
                <a:ea typeface="UD デジタル 教科書体 N-B" panose="02020700000000000000" pitchFamily="17" charset="-128"/>
              </a:rPr>
              <a:t>P</a:t>
            </a:r>
            <a:r>
              <a:rPr lang="ja-JP" altLang="en-US" sz="8000" dirty="0">
                <a:latin typeface="UD デジタル 教科書体 N-B" panose="02020700000000000000" pitchFamily="17" charset="-128"/>
                <a:ea typeface="UD デジタル 教科書体 N-B" panose="02020700000000000000" pitchFamily="17" charset="-128"/>
              </a:rPr>
              <a:t>　５＞</a:t>
            </a:r>
            <a:endParaRPr lang="en-US" altLang="ja-JP" sz="80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sz="8000" dirty="0">
                <a:latin typeface="UD デジタル 教科書体 N-B" panose="02020700000000000000" pitchFamily="17" charset="-128"/>
                <a:ea typeface="UD デジタル 教科書体 N-B" panose="02020700000000000000" pitchFamily="17" charset="-128"/>
              </a:rPr>
              <a:t>　</a:t>
            </a:r>
            <a:r>
              <a:rPr kumimoji="1" lang="ja-JP" altLang="en-US" sz="8000" u="sng" dirty="0">
                <a:latin typeface="UD デジタル 教科書体 N-B" panose="02020700000000000000" pitchFamily="17" charset="-128"/>
                <a:ea typeface="UD デジタル 教科書体 N-B" panose="02020700000000000000" pitchFamily="17" charset="-128"/>
              </a:rPr>
              <a:t>相手の考えを認め、具体的な行動を引き出す</a:t>
            </a:r>
            <a:r>
              <a:rPr lang="ja-JP" altLang="en-US" sz="8000" u="sng" dirty="0">
                <a:latin typeface="UD デジタル 教科書体 N-B" panose="02020700000000000000" pitchFamily="17" charset="-128"/>
                <a:ea typeface="UD デジタル 教科書体 N-B" panose="02020700000000000000" pitchFamily="17" charset="-128"/>
              </a:rPr>
              <a:t>。</a:t>
            </a:r>
            <a:endParaRPr kumimoji="1" lang="en-US" altLang="ja-JP" sz="4000" u="sng" dirty="0">
              <a:latin typeface="UD デジタル 教科書体 N-B" panose="02020700000000000000" pitchFamily="17" charset="-128"/>
              <a:ea typeface="UD デジタル 教科書体 N-B" panose="02020700000000000000" pitchFamily="17" charset="-128"/>
            </a:endParaRPr>
          </a:p>
        </p:txBody>
      </p:sp>
      <p:sp>
        <p:nvSpPr>
          <p:cNvPr id="4" name="正方形/長方形 3">
            <a:extLst>
              <a:ext uri="{FF2B5EF4-FFF2-40B4-BE49-F238E27FC236}">
                <a16:creationId xmlns:a16="http://schemas.microsoft.com/office/drawing/2014/main" id="{DF7DA2E9-4195-1169-C712-B2FC72D2B51F}"/>
              </a:ext>
            </a:extLst>
          </p:cNvPr>
          <p:cNvSpPr/>
          <p:nvPr/>
        </p:nvSpPr>
        <p:spPr>
          <a:xfrm>
            <a:off x="667512" y="3118104"/>
            <a:ext cx="11091672" cy="26151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3200" dirty="0">
                <a:solidFill>
                  <a:srgbClr val="FF0000"/>
                </a:solidFill>
                <a:latin typeface="UD デジタル 教科書体 N-B" panose="02020700000000000000" pitchFamily="17" charset="-128"/>
                <a:ea typeface="UD デジタル 教科書体 N-B" panose="02020700000000000000" pitchFamily="17" charset="-128"/>
              </a:rPr>
              <a:t>技術：行動の主体は相談者、次の行動を受け入れて励ます。</a:t>
            </a:r>
            <a:endParaRPr kumimoji="1" lang="en-US" altLang="ja-JP" sz="3200" dirty="0">
              <a:solidFill>
                <a:srgbClr val="FF0000"/>
              </a:solidFill>
              <a:latin typeface="UD デジタル 教科書体 N-B" panose="02020700000000000000" pitchFamily="17" charset="-128"/>
              <a:ea typeface="UD デジタル 教科書体 N-B" panose="02020700000000000000" pitchFamily="17" charset="-128"/>
            </a:endParaRPr>
          </a:p>
          <a:p>
            <a:endParaRPr kumimoji="1" lang="en-US" altLang="ja-JP" sz="3200" dirty="0">
              <a:latin typeface="UD デジタル 教科書体 N-B" panose="02020700000000000000" pitchFamily="17" charset="-128"/>
              <a:ea typeface="UD デジタル 教科書体 N-B" panose="02020700000000000000" pitchFamily="17" charset="-128"/>
            </a:endParaRPr>
          </a:p>
          <a:p>
            <a:r>
              <a:rPr kumimoji="1" lang="en-US" altLang="ja-JP" sz="3200" dirty="0">
                <a:latin typeface="UD デジタル 教科書体 N-B" panose="02020700000000000000" pitchFamily="17" charset="-128"/>
                <a:ea typeface="UD デジタル 教科書体 N-B" panose="02020700000000000000" pitchFamily="17" charset="-128"/>
              </a:rPr>
              <a:t>×</a:t>
            </a:r>
            <a:r>
              <a:rPr kumimoji="1" lang="ja-JP" altLang="en-US" sz="3200" dirty="0">
                <a:latin typeface="UD デジタル 教科書体 N-B" panose="02020700000000000000" pitchFamily="17" charset="-128"/>
                <a:ea typeface="UD デジタル 教科書体 N-B" panose="02020700000000000000" pitchFamily="17" charset="-128"/>
              </a:rPr>
              <a:t>　次の行動を指示してしまう。</a:t>
            </a:r>
          </a:p>
        </p:txBody>
      </p:sp>
      <p:sp>
        <p:nvSpPr>
          <p:cNvPr id="5" name="テキスト ボックス 4">
            <a:extLst>
              <a:ext uri="{FF2B5EF4-FFF2-40B4-BE49-F238E27FC236}">
                <a16:creationId xmlns:a16="http://schemas.microsoft.com/office/drawing/2014/main" id="{1EA242D7-5C4E-DDB9-0F8A-7B2DD1E616AC}"/>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53084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FF7C5AD-2A9A-41BA-8D2E-C58A696616C7}"/>
              </a:ext>
            </a:extLst>
          </p:cNvPr>
          <p:cNvSpPr>
            <a:spLocks noGrp="1"/>
          </p:cNvSpPr>
          <p:nvPr>
            <p:ph type="sldNum" sz="quarter" idx="12"/>
          </p:nvPr>
        </p:nvSpPr>
        <p:spPr/>
        <p:txBody>
          <a:bodyPr/>
          <a:lstStyle/>
          <a:p>
            <a:pPr>
              <a:defRPr/>
            </a:pPr>
            <a:fld id="{431CAECD-5926-4741-A906-A08E04809A27}" type="slidenum">
              <a:rPr lang="en-US" altLang="ja-JP" smtClean="0">
                <a:latin typeface="UD デジタル 教科書体 NK-B" panose="02020700000000000000" pitchFamily="18" charset="-128"/>
                <a:ea typeface="UD デジタル 教科書体 NK-B" panose="02020700000000000000" pitchFamily="18" charset="-128"/>
              </a:rPr>
              <a:pPr>
                <a:defRPr/>
              </a:pPr>
              <a:t>9</a:t>
            </a:fld>
            <a:endParaRPr lang="en-US" altLang="ja-JP">
              <a:latin typeface="UD デジタル 教科書体 NK-B" panose="02020700000000000000" pitchFamily="18" charset="-128"/>
              <a:ea typeface="UD デジタル 教科書体 NK-B" panose="02020700000000000000" pitchFamily="18" charset="-128"/>
            </a:endParaRPr>
          </a:p>
        </p:txBody>
      </p:sp>
      <p:sp>
        <p:nvSpPr>
          <p:cNvPr id="6146" name="Rectangle 2"/>
          <p:cNvSpPr>
            <a:spLocks noGrp="1" noChangeArrowheads="1"/>
          </p:cNvSpPr>
          <p:nvPr>
            <p:ph type="title" idx="4294967295"/>
          </p:nvPr>
        </p:nvSpPr>
        <p:spPr>
          <a:xfrm>
            <a:off x="1199456" y="461010"/>
            <a:ext cx="8496300" cy="762000"/>
          </a:xfrm>
        </p:spPr>
        <p:txBody>
          <a:bodyPr>
            <a:normAutofit fontScale="90000"/>
          </a:bodyPr>
          <a:lstStyle/>
          <a:p>
            <a:pPr eaLnBrk="1" hangingPunct="1"/>
            <a:br>
              <a:rPr lang="en-US" altLang="ja-JP" sz="3200" dirty="0">
                <a:solidFill>
                  <a:srgbClr val="CC3300"/>
                </a:solidFill>
                <a:latin typeface="UD デジタル 教科書体 NK-B" panose="02020700000000000000" pitchFamily="18" charset="-128"/>
                <a:ea typeface="UD デジタル 教科書体 NK-B" panose="02020700000000000000" pitchFamily="18" charset="-128"/>
              </a:rPr>
            </a:br>
            <a:r>
              <a:rPr lang="ja-JP" altLang="en-US" sz="3200" dirty="0">
                <a:solidFill>
                  <a:srgbClr val="CC3300"/>
                </a:solidFill>
                <a:latin typeface="UD デジタル 教科書体 NK-B" panose="02020700000000000000" pitchFamily="18" charset="-128"/>
                <a:ea typeface="UD デジタル 教科書体 NK-B" panose="02020700000000000000" pitchFamily="18" charset="-128"/>
              </a:rPr>
              <a:t>相談支援におけるスーパービジョンの役割</a:t>
            </a:r>
            <a:endParaRPr lang="ja-JP" altLang="en-US" sz="3600" dirty="0">
              <a:solidFill>
                <a:srgbClr val="CC3300"/>
              </a:solidFill>
              <a:latin typeface="UD デジタル 教科書体 NK-B" panose="02020700000000000000" pitchFamily="18" charset="-128"/>
              <a:ea typeface="UD デジタル 教科書体 NK-B" panose="02020700000000000000" pitchFamily="18" charset="-128"/>
            </a:endParaRPr>
          </a:p>
        </p:txBody>
      </p:sp>
      <p:sp>
        <p:nvSpPr>
          <p:cNvPr id="6148" name="Text Box 5"/>
          <p:cNvSpPr txBox="1">
            <a:spLocks noChangeArrowheads="1"/>
          </p:cNvSpPr>
          <p:nvPr/>
        </p:nvSpPr>
        <p:spPr bwMode="auto">
          <a:xfrm>
            <a:off x="1633728" y="1848042"/>
            <a:ext cx="892454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相談支援の実践では、</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利用者の課題を環境も含めた全体としてとらえ、</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また、その解決方法も本人だけでなく</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幅広い環境への働きかけを通して見出すことになる。</a:t>
            </a:r>
          </a:p>
          <a:p>
            <a:pPr eaLnBrk="1" hangingPunct="1">
              <a:spcBef>
                <a:spcPct val="50000"/>
              </a:spcBef>
              <a:buFontTx/>
              <a:buNone/>
            </a:pP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しかし、それはとても困難なことであり、</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援助がうまく行かないときに個々の力だけで</a:t>
            </a:r>
            <a:br>
              <a:rPr lang="en-US" altLang="ja-JP" sz="2800" dirty="0">
                <a:solidFill>
                  <a:schemeClr val="tx2"/>
                </a:solidFill>
                <a:latin typeface="UD デジタル 教科書体 NK-B" panose="02020700000000000000" pitchFamily="18" charset="-128"/>
                <a:ea typeface="UD デジタル 教科書体 NK-B" panose="02020700000000000000" pitchFamily="18" charset="-128"/>
              </a:rPr>
            </a:br>
            <a:r>
              <a:rPr lang="ja-JP" altLang="en-US" sz="2800" dirty="0">
                <a:solidFill>
                  <a:schemeClr val="tx2"/>
                </a:solidFill>
                <a:latin typeface="UD デジタル 教科書体 NK-B" panose="02020700000000000000" pitchFamily="18" charset="-128"/>
                <a:ea typeface="UD デジタル 教科書体 NK-B" panose="02020700000000000000" pitchFamily="18" charset="-128"/>
              </a:rPr>
              <a:t>打開策を見出すことはますます難しい。</a:t>
            </a:r>
          </a:p>
        </p:txBody>
      </p:sp>
      <p:sp>
        <p:nvSpPr>
          <p:cNvPr id="2" name="Text Box 15">
            <a:extLst>
              <a:ext uri="{FF2B5EF4-FFF2-40B4-BE49-F238E27FC236}">
                <a16:creationId xmlns:a16="http://schemas.microsoft.com/office/drawing/2014/main" id="{4C6B61F5-8ABF-24E8-1D78-1E84B5C8E2CB}"/>
              </a:ext>
            </a:extLst>
          </p:cNvPr>
          <p:cNvSpPr txBox="1">
            <a:spLocks noChangeArrowheads="1"/>
          </p:cNvSpPr>
          <p:nvPr/>
        </p:nvSpPr>
        <p:spPr bwMode="auto">
          <a:xfrm>
            <a:off x="6193536" y="6581001"/>
            <a:ext cx="4896544" cy="276999"/>
          </a:xfrm>
          <a:prstGeom prst="rect">
            <a:avLst/>
          </a:prstGeom>
          <a:noFill/>
          <a:ln w="9525">
            <a:noFill/>
            <a:miter lim="800000"/>
            <a:headEnd/>
            <a:tailEnd/>
          </a:ln>
        </p:spPr>
        <p:txBody>
          <a:bodyPr wrap="square">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改訂　障害者相談支援従事者研修テキスト　主任研修編　中央法規　より</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A017E-9226-08FA-C3BA-FA2B2DD1F0D8}"/>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7D4FD11-06DA-C2BC-8DB6-05886985EB05}"/>
              </a:ext>
            </a:extLst>
          </p:cNvPr>
          <p:cNvSpPr>
            <a:spLocks noGrp="1"/>
          </p:cNvSpPr>
          <p:nvPr>
            <p:ph idx="1"/>
          </p:nvPr>
        </p:nvSpPr>
        <p:spPr>
          <a:xfrm>
            <a:off x="667512" y="898684"/>
            <a:ext cx="10856976" cy="1551908"/>
          </a:xfrm>
        </p:spPr>
        <p:txBody>
          <a:bodyPr>
            <a:normAutofit/>
          </a:bodyPr>
          <a:lstStyle/>
          <a:p>
            <a:pPr marL="0" indent="0">
              <a:buNone/>
            </a:pPr>
            <a:r>
              <a:rPr kumimoji="1" lang="ja-JP" altLang="en-US" sz="3600" dirty="0">
                <a:latin typeface="UD デジタル 教科書体 N-B" panose="02020700000000000000" pitchFamily="17" charset="-128"/>
                <a:ea typeface="UD デジタル 教科書体 N-B" panose="02020700000000000000" pitchFamily="17" charset="-128"/>
              </a:rPr>
              <a:t>＜５</a:t>
            </a:r>
            <a:r>
              <a:rPr kumimoji="1" lang="en-US" altLang="ja-JP" sz="3600" dirty="0">
                <a:latin typeface="UD デジタル 教科書体 N-B" panose="02020700000000000000" pitchFamily="17" charset="-128"/>
                <a:ea typeface="UD デジタル 教科書体 N-B" panose="02020700000000000000" pitchFamily="17" charset="-128"/>
              </a:rPr>
              <a:t>STE</a:t>
            </a:r>
            <a:r>
              <a:rPr lang="en-US" altLang="ja-JP" sz="3600" dirty="0">
                <a:latin typeface="UD デジタル 教科書体 N-B" panose="02020700000000000000" pitchFamily="17" charset="-128"/>
                <a:ea typeface="UD デジタル 教科書体 N-B" panose="02020700000000000000" pitchFamily="17" charset="-128"/>
              </a:rPr>
              <a:t>P</a:t>
            </a:r>
            <a:r>
              <a:rPr lang="ja-JP" altLang="en-US" sz="3600" dirty="0">
                <a:latin typeface="UD デジタル 教科書体 N-B" panose="02020700000000000000" pitchFamily="17" charset="-128"/>
                <a:ea typeface="UD デジタル 教科書体 N-B" panose="02020700000000000000" pitchFamily="17" charset="-128"/>
              </a:rPr>
              <a:t>の練習＞</a:t>
            </a:r>
            <a:endParaRPr lang="en-US" altLang="ja-JP" sz="36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sz="3600" dirty="0">
                <a:latin typeface="UD デジタル 教科書体 N-B" panose="02020700000000000000" pitchFamily="17" charset="-128"/>
                <a:ea typeface="UD デジタル 教科書体 N-B" panose="02020700000000000000" pitchFamily="17" charset="-128"/>
              </a:rPr>
              <a:t>　実際にやってみる</a:t>
            </a:r>
            <a:r>
              <a:rPr lang="ja-JP" altLang="en-US" sz="3600" dirty="0">
                <a:latin typeface="UD デジタル 教科書体 N-B" panose="02020700000000000000" pitchFamily="17" charset="-128"/>
                <a:ea typeface="UD デジタル 教科書体 N-B" panose="02020700000000000000" pitchFamily="17" charset="-128"/>
              </a:rPr>
              <a:t>。</a:t>
            </a:r>
            <a:endParaRPr kumimoji="1" lang="en-US" altLang="ja-JP" sz="1400" dirty="0">
              <a:latin typeface="UD デジタル 教科書体 N-B" panose="02020700000000000000" pitchFamily="17" charset="-128"/>
              <a:ea typeface="UD デジタル 教科書体 N-B" panose="02020700000000000000" pitchFamily="17" charset="-128"/>
            </a:endParaRPr>
          </a:p>
        </p:txBody>
      </p:sp>
      <p:sp>
        <p:nvSpPr>
          <p:cNvPr id="4" name="正方形/長方形 3">
            <a:extLst>
              <a:ext uri="{FF2B5EF4-FFF2-40B4-BE49-F238E27FC236}">
                <a16:creationId xmlns:a16="http://schemas.microsoft.com/office/drawing/2014/main" id="{CDE38C21-64D9-DB32-675E-4937BF585059}"/>
              </a:ext>
            </a:extLst>
          </p:cNvPr>
          <p:cNvSpPr/>
          <p:nvPr/>
        </p:nvSpPr>
        <p:spPr>
          <a:xfrm>
            <a:off x="765048" y="2511171"/>
            <a:ext cx="11091672" cy="26151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3200" dirty="0">
                <a:solidFill>
                  <a:srgbClr val="FF0000"/>
                </a:solidFill>
                <a:latin typeface="UD デジタル 教科書体 N-B" panose="02020700000000000000" pitchFamily="17" charset="-128"/>
                <a:ea typeface="UD デジタル 教科書体 N-B" panose="02020700000000000000" pitchFamily="17" charset="-128"/>
              </a:rPr>
              <a:t>　　　</a:t>
            </a:r>
            <a:r>
              <a:rPr lang="en-US" altLang="ja-JP" sz="3200" dirty="0">
                <a:solidFill>
                  <a:srgbClr val="FF0000"/>
                </a:solidFill>
                <a:latin typeface="UD デジタル 教科書体 N-B" panose="02020700000000000000" pitchFamily="17" charset="-128"/>
                <a:ea typeface="UD デジタル 教科書体 N-B" panose="02020700000000000000" pitchFamily="17" charset="-128"/>
              </a:rPr>
              <a:t>3</a:t>
            </a:r>
            <a:r>
              <a:rPr lang="ja-JP" altLang="en-US" sz="3200" dirty="0">
                <a:solidFill>
                  <a:srgbClr val="FF0000"/>
                </a:solidFill>
                <a:latin typeface="UD デジタル 教科書体 N-B" panose="02020700000000000000" pitchFamily="17" charset="-128"/>
                <a:ea typeface="UD デジタル 教科書体 N-B" panose="02020700000000000000" pitchFamily="17" charset="-128"/>
              </a:rPr>
              <a:t>人一組で傾聴の練習をしてみましょう。</a:t>
            </a:r>
            <a:endParaRPr lang="en-US" altLang="ja-JP" sz="3200" dirty="0">
              <a:solidFill>
                <a:srgbClr val="FF0000"/>
              </a:solidFill>
              <a:latin typeface="UD デジタル 教科書体 N-B" panose="02020700000000000000" pitchFamily="17" charset="-128"/>
              <a:ea typeface="UD デジタル 教科書体 N-B" panose="02020700000000000000" pitchFamily="17" charset="-128"/>
            </a:endParaRPr>
          </a:p>
          <a:p>
            <a:endParaRPr kumimoji="1" lang="en-US" altLang="ja-JP" sz="3200" dirty="0">
              <a:solidFill>
                <a:srgbClr val="FF0000"/>
              </a:solidFill>
              <a:latin typeface="UD デジタル 教科書体 N-B" panose="02020700000000000000" pitchFamily="17" charset="-128"/>
              <a:ea typeface="UD デジタル 教科書体 N-B" panose="02020700000000000000" pitchFamily="17" charset="-128"/>
            </a:endParaRPr>
          </a:p>
          <a:p>
            <a:r>
              <a:rPr lang="ja-JP" altLang="en-US" sz="3200" dirty="0">
                <a:solidFill>
                  <a:srgbClr val="FF0000"/>
                </a:solidFill>
                <a:latin typeface="UD デジタル 教科書体 N-B" panose="02020700000000000000" pitchFamily="17" charset="-128"/>
                <a:ea typeface="UD デジタル 教科書体 N-B" panose="02020700000000000000" pitchFamily="17" charset="-128"/>
              </a:rPr>
              <a:t>　①話し手、②聞き手、③観察者を決めてください。</a:t>
            </a:r>
            <a:endParaRPr lang="en-US" altLang="ja-JP" sz="3200" dirty="0">
              <a:solidFill>
                <a:srgbClr val="FF0000"/>
              </a:solidFill>
              <a:latin typeface="UD デジタル 教科書体 N-B" panose="02020700000000000000" pitchFamily="17" charset="-128"/>
              <a:ea typeface="UD デジタル 教科書体 N-B" panose="02020700000000000000" pitchFamily="17" charset="-128"/>
            </a:endParaRPr>
          </a:p>
          <a:p>
            <a:r>
              <a:rPr lang="ja-JP" altLang="en-US" sz="3200" dirty="0">
                <a:solidFill>
                  <a:srgbClr val="FF0000"/>
                </a:solidFill>
                <a:latin typeface="UD デジタル 教科書体 N-B" panose="02020700000000000000" pitchFamily="17" charset="-128"/>
                <a:ea typeface="UD デジタル 教科書体 N-B" panose="02020700000000000000" pitchFamily="17" charset="-128"/>
              </a:rPr>
              <a:t>　</a:t>
            </a:r>
            <a:r>
              <a:rPr lang="en-US" altLang="ja-JP" sz="3200" dirty="0">
                <a:solidFill>
                  <a:srgbClr val="FF0000"/>
                </a:solidFill>
                <a:latin typeface="UD デジタル 教科書体 N-B" panose="02020700000000000000" pitchFamily="17" charset="-128"/>
                <a:ea typeface="UD デジタル 教科書体 N-B" panose="02020700000000000000" pitchFamily="17" charset="-128"/>
              </a:rPr>
              <a:t>※3</a:t>
            </a:r>
            <a:r>
              <a:rPr lang="ja-JP" altLang="en-US" sz="3200" dirty="0">
                <a:solidFill>
                  <a:srgbClr val="FF0000"/>
                </a:solidFill>
                <a:latin typeface="UD デジタル 教科書体 N-B" panose="02020700000000000000" pitchFamily="17" charset="-128"/>
                <a:ea typeface="UD デジタル 教科書体 N-B" panose="02020700000000000000" pitchFamily="17" charset="-128"/>
              </a:rPr>
              <a:t>人が３回のラウンドで全ての役を担います。</a:t>
            </a:r>
            <a:endParaRPr lang="en-US" altLang="ja-JP" sz="3200" dirty="0">
              <a:solidFill>
                <a:srgbClr val="FF0000"/>
              </a:solidFill>
              <a:latin typeface="UD デジタル 教科書体 N-B" panose="02020700000000000000" pitchFamily="17" charset="-128"/>
              <a:ea typeface="UD デジタル 教科書体 N-B" panose="02020700000000000000" pitchFamily="17" charset="-128"/>
            </a:endParaRPr>
          </a:p>
          <a:p>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73CEBC1D-25C6-C4EA-3486-8083A932EFB0}"/>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34782011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p:txBody>
          <a:bodyPr/>
          <a:lstStyle/>
          <a:p>
            <a:r>
              <a:rPr lang="ja-JP" altLang="en-US" dirty="0">
                <a:latin typeface="UD デジタル 教科書体 N-B" panose="02020700000000000000" pitchFamily="17" charset="-128"/>
                <a:ea typeface="UD デジタル 教科書体 N-B" panose="02020700000000000000" pitchFamily="17" charset="-128"/>
              </a:rPr>
              <a:t>演習</a:t>
            </a:r>
            <a:r>
              <a:rPr kumimoji="1" lang="ja-JP" altLang="en-US" dirty="0">
                <a:latin typeface="UD デジタル 教科書体 N-B" panose="02020700000000000000" pitchFamily="17" charset="-128"/>
                <a:ea typeface="UD デジタル 教科書体 N-B" panose="02020700000000000000" pitchFamily="17" charset="-128"/>
              </a:rPr>
              <a:t>の狙い</a:t>
            </a:r>
          </a:p>
        </p:txBody>
      </p:sp>
      <p:sp>
        <p:nvSpPr>
          <p:cNvPr id="3" name="コンテンツ プレースホルダー 2">
            <a:extLst>
              <a:ext uri="{FF2B5EF4-FFF2-40B4-BE49-F238E27FC236}">
                <a16:creationId xmlns:a16="http://schemas.microsoft.com/office/drawing/2014/main" id="{6792C780-9FD5-29F1-27EF-8274262CF8F2}"/>
              </a:ext>
            </a:extLst>
          </p:cNvPr>
          <p:cNvSpPr>
            <a:spLocks noGrp="1"/>
          </p:cNvSpPr>
          <p:nvPr>
            <p:ph idx="1"/>
          </p:nvPr>
        </p:nvSpPr>
        <p:spPr>
          <a:xfrm>
            <a:off x="765048" y="1690688"/>
            <a:ext cx="10515600" cy="1603375"/>
          </a:xfrm>
        </p:spPr>
        <p:txBody>
          <a:bodyPr/>
          <a:lstStyle/>
          <a:p>
            <a:r>
              <a:rPr kumimoji="1" lang="ja-JP" altLang="en-US" dirty="0">
                <a:latin typeface="UD デジタル 教科書体 N-B" panose="02020700000000000000" pitchFamily="17" charset="-128"/>
                <a:ea typeface="UD デジタル 教科書体 N-B" panose="02020700000000000000" pitchFamily="17" charset="-128"/>
              </a:rPr>
              <a:t>新しい技術を習得するのではなく、</a:t>
            </a: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dirty="0">
                <a:latin typeface="UD デジタル 教科書体 N-B" panose="02020700000000000000" pitchFamily="17" charset="-128"/>
                <a:ea typeface="UD デジタル 教科書体 N-B" panose="02020700000000000000" pitchFamily="17" charset="-128"/>
              </a:rPr>
              <a:t>　普段業務の内外で行っているコミュニケーションを</a:t>
            </a:r>
            <a:endParaRPr kumimoji="1" lang="en-US" altLang="ja-JP"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dirty="0">
                <a:latin typeface="UD デジタル 教科書体 N-B" panose="02020700000000000000" pitchFamily="17" charset="-128"/>
                <a:ea typeface="UD デジタル 教科書体 N-B" panose="02020700000000000000" pitchFamily="17" charset="-128"/>
              </a:rPr>
              <a:t>　意識的に行うことで</a:t>
            </a:r>
            <a:r>
              <a:rPr lang="en-US" altLang="ja-JP" dirty="0">
                <a:latin typeface="UD デジタル 教科書体 N-B" panose="02020700000000000000" pitchFamily="17" charset="-128"/>
                <a:ea typeface="UD デジタル 教科書体 N-B" panose="02020700000000000000" pitchFamily="17" charset="-128"/>
              </a:rPr>
              <a:t>SV</a:t>
            </a:r>
            <a:r>
              <a:rPr lang="ja-JP" altLang="en-US" dirty="0">
                <a:latin typeface="UD デジタル 教科書体 N-B" panose="02020700000000000000" pitchFamily="17" charset="-128"/>
                <a:ea typeface="UD デジタル 教科書体 N-B" panose="02020700000000000000" pitchFamily="17" charset="-128"/>
              </a:rPr>
              <a:t>の機能を持つようになること。</a:t>
            </a:r>
            <a:endParaRPr kumimoji="1" lang="ja-JP" altLang="en-US" dirty="0">
              <a:latin typeface="UD デジタル 教科書体 N-B" panose="02020700000000000000" pitchFamily="17" charset="-128"/>
              <a:ea typeface="UD デジタル 教科書体 N-B" panose="02020700000000000000" pitchFamily="17" charset="-128"/>
            </a:endParaRPr>
          </a:p>
        </p:txBody>
      </p:sp>
      <p:sp>
        <p:nvSpPr>
          <p:cNvPr id="4" name="コンテンツ プレースホルダー 2">
            <a:extLst>
              <a:ext uri="{FF2B5EF4-FFF2-40B4-BE49-F238E27FC236}">
                <a16:creationId xmlns:a16="http://schemas.microsoft.com/office/drawing/2014/main" id="{17FA1A99-E9F2-3687-71E7-5853E7B48D66}"/>
              </a:ext>
            </a:extLst>
          </p:cNvPr>
          <p:cNvSpPr txBox="1">
            <a:spLocks/>
          </p:cNvSpPr>
          <p:nvPr/>
        </p:nvSpPr>
        <p:spPr>
          <a:xfrm>
            <a:off x="981456" y="4365624"/>
            <a:ext cx="10515600"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latin typeface="UD デジタル 教科書体 N-B" panose="02020700000000000000" pitchFamily="17" charset="-128"/>
                <a:ea typeface="UD デジタル 教科書体 N-B" panose="02020700000000000000" pitchFamily="17" charset="-128"/>
              </a:rPr>
              <a:t>個人レベルの実践力</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組織のチームレベル</a:t>
            </a:r>
          </a:p>
        </p:txBody>
      </p:sp>
      <p:sp>
        <p:nvSpPr>
          <p:cNvPr id="6" name="テキスト ボックス 5">
            <a:extLst>
              <a:ext uri="{FF2B5EF4-FFF2-40B4-BE49-F238E27FC236}">
                <a16:creationId xmlns:a16="http://schemas.microsoft.com/office/drawing/2014/main" id="{9FCF34D3-CED5-5407-90BA-C6D88AD6AE2B}"/>
              </a:ext>
            </a:extLst>
          </p:cNvPr>
          <p:cNvSpPr txBox="1"/>
          <p:nvPr/>
        </p:nvSpPr>
        <p:spPr>
          <a:xfrm>
            <a:off x="765048" y="6243792"/>
            <a:ext cx="10229088" cy="307777"/>
          </a:xfrm>
          <a:prstGeom prst="rect">
            <a:avLst/>
          </a:prstGeom>
          <a:noFill/>
        </p:spPr>
        <p:txBody>
          <a:bodyPr wrap="square" rtlCol="0">
            <a:spAutoFit/>
          </a:bodyPr>
          <a:lstStyle/>
          <a:p>
            <a:r>
              <a:rPr kumimoji="1" lang="ja-JP" altLang="en-US" sz="1400" dirty="0"/>
              <a:t>令和</a:t>
            </a:r>
            <a:r>
              <a:rPr kumimoji="1" lang="en-US" altLang="ja-JP" sz="1400" dirty="0"/>
              <a:t>6</a:t>
            </a:r>
            <a:r>
              <a:rPr kumimoji="1" lang="ja-JP" altLang="en-US" sz="1400" dirty="0"/>
              <a:t>年度　相談支援従事者指導者研修　人材育成コース資料　　</a:t>
            </a:r>
            <a:r>
              <a:rPr lang="en-US" altLang="ja-JP" sz="1400" b="0" i="0" dirty="0">
                <a:solidFill>
                  <a:srgbClr val="000000"/>
                </a:solidFill>
                <a:effectLst/>
                <a:latin typeface="Meiryo" panose="020B0604030504040204" pitchFamily="50" charset="-128"/>
                <a:ea typeface="Meiryo" panose="020B0604030504040204" pitchFamily="50" charset="-128"/>
              </a:rPr>
              <a:t>PGC-2 </a:t>
            </a:r>
            <a:r>
              <a:rPr lang="ja-JP" altLang="en-US" sz="1400" b="0" i="0" dirty="0">
                <a:solidFill>
                  <a:srgbClr val="000000"/>
                </a:solidFill>
                <a:effectLst/>
                <a:latin typeface="Meiryo" panose="020B0604030504040204" pitchFamily="50" charset="-128"/>
                <a:ea typeface="Meiryo" panose="020B0604030504040204" pitchFamily="50" charset="-128"/>
              </a:rPr>
              <a:t>スーパービジョン</a:t>
            </a:r>
            <a:r>
              <a:rPr lang="en-US" altLang="ja-JP" sz="1400" b="0" i="0" dirty="0">
                <a:solidFill>
                  <a:srgbClr val="000000"/>
                </a:solidFill>
                <a:effectLst/>
                <a:latin typeface="Meiryo" panose="020B0604030504040204" pitchFamily="50" charset="-128"/>
                <a:ea typeface="Meiryo" panose="020B0604030504040204" pitchFamily="50" charset="-128"/>
              </a:rPr>
              <a:t>Ⅰ</a:t>
            </a:r>
            <a:r>
              <a:rPr kumimoji="1" lang="ja-JP" altLang="en-US" sz="1400" dirty="0"/>
              <a:t>より引用　一部浄土が改変</a:t>
            </a:r>
          </a:p>
        </p:txBody>
      </p:sp>
    </p:spTree>
    <p:extLst>
      <p:ext uri="{BB962C8B-B14F-4D97-AF65-F5344CB8AC3E}">
        <p14:creationId xmlns:p14="http://schemas.microsoft.com/office/powerpoint/2010/main" val="22516917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02201-07A9-59FB-D57C-FE312FAEF347}"/>
              </a:ext>
            </a:extLst>
          </p:cNvPr>
          <p:cNvSpPr>
            <a:spLocks noGrp="1"/>
          </p:cNvSpPr>
          <p:nvPr>
            <p:ph type="title"/>
          </p:nvPr>
        </p:nvSpPr>
        <p:spPr>
          <a:xfrm>
            <a:off x="1331976" y="2771775"/>
            <a:ext cx="9147048" cy="1320006"/>
          </a:xfrm>
        </p:spPr>
        <p:txBody>
          <a:bodyPr>
            <a:noAutofit/>
          </a:bodyPr>
          <a:lstStyle/>
          <a:p>
            <a:r>
              <a:rPr lang="ja-JP" altLang="en-US" sz="3200" dirty="0">
                <a:latin typeface="UD デジタル 教科書体 N-B" panose="02020700000000000000" pitchFamily="17" charset="-128"/>
                <a:ea typeface="UD デジタル 教科書体 N-B" panose="02020700000000000000" pitchFamily="17" charset="-128"/>
              </a:rPr>
              <a:t>演習</a:t>
            </a:r>
            <a:r>
              <a:rPr lang="en-US" altLang="ja-JP" sz="3200" dirty="0">
                <a:latin typeface="UD デジタル 教科書体 N-B" panose="02020700000000000000" pitchFamily="17" charset="-128"/>
                <a:ea typeface="UD デジタル 教科書体 N-B" panose="02020700000000000000" pitchFamily="17" charset="-128"/>
              </a:rPr>
              <a:t>1  </a:t>
            </a:r>
            <a:r>
              <a:rPr lang="ja-JP" altLang="en-US" sz="3200" dirty="0">
                <a:latin typeface="UD デジタル 教科書体 N-B" panose="02020700000000000000" pitchFamily="17" charset="-128"/>
                <a:ea typeface="UD デジタル 教科書体 N-B" panose="02020700000000000000" pitchFamily="17" charset="-128"/>
              </a:rPr>
              <a:t>傾聴の実践　</a:t>
            </a:r>
            <a:r>
              <a:rPr kumimoji="1" lang="ja-JP" altLang="en-US" sz="3200" dirty="0">
                <a:latin typeface="UD デジタル 教科書体 N-B" panose="02020700000000000000" pitchFamily="17" charset="-128"/>
                <a:ea typeface="UD デジタル 教科書体 N-B" panose="02020700000000000000" pitchFamily="17" charset="-128"/>
              </a:rPr>
              <a:t> </a:t>
            </a:r>
            <a:r>
              <a:rPr lang="en-US" altLang="ja-JP" sz="3200" dirty="0">
                <a:latin typeface="UD デジタル 教科書体 N-B" panose="02020700000000000000" pitchFamily="17" charset="-128"/>
                <a:ea typeface="UD デジタル 教科書体 N-B" panose="02020700000000000000" pitchFamily="17" charset="-128"/>
              </a:rPr>
              <a:t>15</a:t>
            </a:r>
            <a:r>
              <a:rPr kumimoji="1" lang="ja-JP" altLang="en-US" sz="3200" dirty="0">
                <a:latin typeface="UD デジタル 教科書体 N-B" panose="02020700000000000000" pitchFamily="17" charset="-128"/>
                <a:ea typeface="UD デジタル 教科書体 N-B" panose="02020700000000000000" pitchFamily="17" charset="-128"/>
              </a:rPr>
              <a:t>分　３Ｒ</a:t>
            </a:r>
            <a:br>
              <a:rPr kumimoji="1" lang="en-US" altLang="ja-JP" sz="3200" dirty="0">
                <a:latin typeface="UD デジタル 教科書体 N-B" panose="02020700000000000000" pitchFamily="17" charset="-128"/>
                <a:ea typeface="UD デジタル 教科書体 N-B" panose="02020700000000000000" pitchFamily="17" charset="-128"/>
              </a:rPr>
            </a:br>
            <a:br>
              <a:rPr kumimoji="1" lang="en-US" altLang="ja-JP" sz="3200" dirty="0">
                <a:latin typeface="UD デジタル 教科書体 N-B" panose="02020700000000000000" pitchFamily="17" charset="-128"/>
                <a:ea typeface="UD デジタル 教科書体 N-B" panose="02020700000000000000" pitchFamily="17" charset="-128"/>
              </a:rPr>
            </a:br>
            <a:r>
              <a:rPr kumimoji="1" lang="ja-JP" altLang="en-US" sz="3200" dirty="0">
                <a:latin typeface="UD デジタル 教科書体 N-B" panose="02020700000000000000" pitchFamily="17" charset="-128"/>
                <a:ea typeface="UD デジタル 教科書体 N-B" panose="02020700000000000000" pitchFamily="17" charset="-128"/>
              </a:rPr>
              <a:t>・</a:t>
            </a:r>
            <a:r>
              <a:rPr kumimoji="1" lang="en-US" altLang="ja-JP" sz="3200" dirty="0">
                <a:latin typeface="UD デジタル 教科書体 N-B" panose="02020700000000000000" pitchFamily="17" charset="-128"/>
                <a:ea typeface="UD デジタル 教科書体 N-B" panose="02020700000000000000" pitchFamily="17" charset="-128"/>
              </a:rPr>
              <a:t>3</a:t>
            </a:r>
            <a:r>
              <a:rPr kumimoji="1" lang="ja-JP" altLang="en-US" sz="3200" dirty="0">
                <a:latin typeface="UD デジタル 教科書体 N-B" panose="02020700000000000000" pitchFamily="17" charset="-128"/>
                <a:ea typeface="UD デジタル 教科書体 N-B" panose="02020700000000000000" pitchFamily="17" charset="-128"/>
              </a:rPr>
              <a:t>人一組で傾聴を実践してみましょう。</a:t>
            </a:r>
            <a:br>
              <a:rPr kumimoji="1" lang="en-US" altLang="ja-JP" sz="3200" dirty="0">
                <a:latin typeface="UD デジタル 教科書体 N-B" panose="02020700000000000000" pitchFamily="17" charset="-128"/>
                <a:ea typeface="UD デジタル 教科書体 N-B" panose="02020700000000000000" pitchFamily="17" charset="-128"/>
              </a:rPr>
            </a:br>
            <a:r>
              <a:rPr kumimoji="1" lang="ja-JP" altLang="en-US"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a:t>
            </a:r>
            <a:r>
              <a:rPr kumimoji="1" lang="ja-JP" altLang="en-US" sz="3200" dirty="0">
                <a:latin typeface="UD デジタル 教科書体 N-B" panose="02020700000000000000" pitchFamily="17" charset="-128"/>
                <a:ea typeface="UD デジタル 教科書体 N-B" panose="02020700000000000000" pitchFamily="17" charset="-128"/>
              </a:rPr>
              <a:t>話し手」、「聞き手」「観察者」</a:t>
            </a:r>
            <a:br>
              <a:rPr kumimoji="1" lang="en-US" altLang="ja-JP" sz="3200" dirty="0">
                <a:latin typeface="UD デジタル 教科書体 N-B" panose="02020700000000000000" pitchFamily="17" charset="-128"/>
                <a:ea typeface="UD デジタル 教科書体 N-B" panose="02020700000000000000" pitchFamily="17" charset="-128"/>
              </a:rPr>
            </a:br>
            <a:br>
              <a:rPr kumimoji="1" lang="en-US" altLang="ja-JP" sz="3200" dirty="0">
                <a:latin typeface="UD デジタル 教科書体 N-B" panose="02020700000000000000" pitchFamily="17" charset="-128"/>
                <a:ea typeface="UD デジタル 教科書体 N-B" panose="02020700000000000000" pitchFamily="17" charset="-128"/>
              </a:rPr>
            </a:br>
            <a:r>
              <a:rPr kumimoji="1" lang="ja-JP" altLang="en-US" sz="3200" dirty="0">
                <a:latin typeface="UD デジタル 教科書体 N-B" panose="02020700000000000000" pitchFamily="17" charset="-128"/>
                <a:ea typeface="UD デジタル 教科書体 N-B" panose="02020700000000000000" pitchFamily="17" charset="-128"/>
              </a:rPr>
              <a:t>・時間は　</a:t>
            </a:r>
            <a:r>
              <a:rPr kumimoji="1" lang="en-US" altLang="ja-JP" sz="3200" dirty="0">
                <a:latin typeface="UD デジタル 教科書体 N-B" panose="02020700000000000000" pitchFamily="17" charset="-128"/>
                <a:ea typeface="UD デジタル 教科書体 N-B" panose="02020700000000000000" pitchFamily="17" charset="-128"/>
              </a:rPr>
              <a:t>5</a:t>
            </a:r>
            <a:r>
              <a:rPr kumimoji="1" lang="ja-JP" altLang="en-US" sz="3200" dirty="0">
                <a:latin typeface="UD デジタル 教科書体 N-B" panose="02020700000000000000" pitchFamily="17" charset="-128"/>
                <a:ea typeface="UD デジタル 教科書体 N-B" panose="02020700000000000000" pitchFamily="17" charset="-128"/>
              </a:rPr>
              <a:t>分　テーマは</a:t>
            </a:r>
            <a:br>
              <a:rPr kumimoji="1" lang="en-US" altLang="ja-JP" sz="3200" dirty="0">
                <a:latin typeface="UD デジタル 教科書体 N-B" panose="02020700000000000000" pitchFamily="17" charset="-128"/>
                <a:ea typeface="UD デジタル 教科書体 N-B" panose="02020700000000000000" pitchFamily="17" charset="-128"/>
              </a:rPr>
            </a:br>
            <a:r>
              <a:rPr kumimoji="1" lang="ja-JP" altLang="en-US" sz="3200" dirty="0">
                <a:latin typeface="UD デジタル 教科書体 N-B" panose="02020700000000000000" pitchFamily="17" charset="-128"/>
                <a:ea typeface="UD デジタル 教科書体 N-B" panose="02020700000000000000" pitchFamily="17" charset="-128"/>
              </a:rPr>
              <a:t>　「最近の相談業務での悩み」</a:t>
            </a:r>
            <a:br>
              <a:rPr kumimoji="1" lang="en-US" altLang="ja-JP" sz="3200" dirty="0">
                <a:latin typeface="UD デジタル 教科書体 N-B" panose="02020700000000000000" pitchFamily="17" charset="-128"/>
                <a:ea typeface="UD デジタル 教科書体 N-B" panose="02020700000000000000" pitchFamily="17" charset="-128"/>
              </a:rPr>
            </a:br>
            <a:br>
              <a:rPr kumimoji="1" lang="en-US" altLang="ja-JP" sz="3200" dirty="0">
                <a:latin typeface="UD デジタル 教科書体 N-B" panose="02020700000000000000" pitchFamily="17" charset="-128"/>
                <a:ea typeface="UD デジタル 教科書体 N-B" panose="02020700000000000000" pitchFamily="17" charset="-128"/>
              </a:rPr>
            </a:br>
            <a:r>
              <a:rPr lang="ja-JP" altLang="en-US" sz="3200" dirty="0">
                <a:latin typeface="UD デジタル 教科書体 N-B" panose="02020700000000000000" pitchFamily="17" charset="-128"/>
                <a:ea typeface="UD デジタル 教科書体 N-B" panose="02020700000000000000" pitchFamily="17" charset="-128"/>
              </a:rPr>
              <a:t>・評価の共有 </a:t>
            </a:r>
            <a:r>
              <a:rPr lang="en-US" altLang="ja-JP" sz="3200" dirty="0">
                <a:latin typeface="UD デジタル 教科書体 N-B" panose="02020700000000000000" pitchFamily="17" charset="-128"/>
                <a:ea typeface="UD デジタル 教科書体 N-B" panose="02020700000000000000" pitchFamily="17" charset="-128"/>
              </a:rPr>
              <a:t>10</a:t>
            </a:r>
            <a:r>
              <a:rPr lang="ja-JP" altLang="en-US" sz="3200" dirty="0">
                <a:latin typeface="UD デジタル 教科書体 N-B" panose="02020700000000000000" pitchFamily="17" charset="-128"/>
                <a:ea typeface="UD デジタル 教科書体 N-B" panose="02020700000000000000" pitchFamily="17" charset="-128"/>
              </a:rPr>
              <a:t>分</a:t>
            </a:r>
            <a:br>
              <a:rPr lang="en-US" altLang="ja-JP" sz="3200" dirty="0">
                <a:latin typeface="UD デジタル 教科書体 N-B" panose="02020700000000000000" pitchFamily="17" charset="-128"/>
                <a:ea typeface="UD デジタル 教科書体 N-B" panose="02020700000000000000" pitchFamily="17" charset="-128"/>
              </a:rPr>
            </a:br>
            <a:r>
              <a:rPr lang="ja-JP" altLang="en-US" sz="3200" dirty="0">
                <a:latin typeface="UD デジタル 教科書体 N-B" panose="02020700000000000000" pitchFamily="17" charset="-128"/>
                <a:ea typeface="UD デジタル 教科書体 N-B" panose="02020700000000000000" pitchFamily="17" charset="-128"/>
              </a:rPr>
              <a:t>　観察者 →　話し手　→　聞き手</a:t>
            </a:r>
            <a:br>
              <a:rPr lang="en-US" altLang="ja-JP" sz="3200" dirty="0">
                <a:latin typeface="UD デジタル 教科書体 N-B" panose="02020700000000000000" pitchFamily="17" charset="-128"/>
                <a:ea typeface="UD デジタル 教科書体 N-B" panose="02020700000000000000" pitchFamily="17" charset="-128"/>
              </a:rPr>
            </a:b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別紙　評価シートを参照に。</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6151896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412F7-8265-6B42-FEE1-774EE1065FF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F522358-61F3-DDBB-ADC6-6B5EE6272437}"/>
              </a:ext>
            </a:extLst>
          </p:cNvPr>
          <p:cNvSpPr>
            <a:spLocks noGrp="1"/>
          </p:cNvSpPr>
          <p:nvPr>
            <p:ph type="title"/>
          </p:nvPr>
        </p:nvSpPr>
        <p:spPr>
          <a:xfrm>
            <a:off x="809625" y="712787"/>
            <a:ext cx="10764774" cy="649287"/>
          </a:xfrm>
        </p:spPr>
        <p:txBody>
          <a:bodyPr>
            <a:normAutofit fontScale="90000"/>
          </a:bodyPr>
          <a:lstStyle/>
          <a:p>
            <a:r>
              <a:rPr kumimoji="1" lang="ja-JP" altLang="en-US" dirty="0">
                <a:solidFill>
                  <a:srgbClr val="FF0000"/>
                </a:solidFill>
                <a:latin typeface="UD デジタル 教科書体 N-B" panose="02020700000000000000" pitchFamily="17" charset="-128"/>
                <a:ea typeface="UD デジタル 教科書体 N-B" panose="02020700000000000000" pitchFamily="17" charset="-128"/>
              </a:rPr>
              <a:t>５つの</a:t>
            </a:r>
            <a:r>
              <a:rPr kumimoji="1" lang="en-US" altLang="ja-JP" dirty="0">
                <a:solidFill>
                  <a:srgbClr val="FF0000"/>
                </a:solidFill>
                <a:latin typeface="UD デジタル 教科書体 N-B" panose="02020700000000000000" pitchFamily="17" charset="-128"/>
                <a:ea typeface="UD デジタル 教科書体 N-B" panose="02020700000000000000" pitchFamily="17" charset="-128"/>
              </a:rPr>
              <a:t>STEP</a:t>
            </a:r>
            <a:r>
              <a:rPr kumimoji="1" lang="ja-JP" altLang="en-US" dirty="0">
                <a:solidFill>
                  <a:srgbClr val="FF0000"/>
                </a:solidFill>
                <a:latin typeface="UD デジタル 教科書体 N-B" panose="02020700000000000000" pitchFamily="17" charset="-128"/>
                <a:ea typeface="UD デジタル 教科書体 N-B" panose="02020700000000000000" pitchFamily="17" charset="-128"/>
              </a:rPr>
              <a:t>に留意して実践してください。</a:t>
            </a:r>
          </a:p>
        </p:txBody>
      </p:sp>
      <p:sp>
        <p:nvSpPr>
          <p:cNvPr id="3" name="タイトル 1">
            <a:extLst>
              <a:ext uri="{FF2B5EF4-FFF2-40B4-BE49-F238E27FC236}">
                <a16:creationId xmlns:a16="http://schemas.microsoft.com/office/drawing/2014/main" id="{B819FFAD-7714-3AD9-490C-0AB8D3498E93}"/>
              </a:ext>
            </a:extLst>
          </p:cNvPr>
          <p:cNvSpPr txBox="1">
            <a:spLocks/>
          </p:cNvSpPr>
          <p:nvPr/>
        </p:nvSpPr>
        <p:spPr>
          <a:xfrm>
            <a:off x="809625" y="1527968"/>
            <a:ext cx="10687050" cy="447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571500" indent="-571500">
              <a:buFont typeface="Wingdings" panose="05000000000000000000" pitchFamily="2" charset="2"/>
              <a:buChar char="ü"/>
            </a:pPr>
            <a:r>
              <a:rPr lang="en-US" altLang="ja-JP" sz="3600" dirty="0">
                <a:latin typeface="UD デジタル 教科書体 N-B" panose="02020700000000000000" pitchFamily="17" charset="-128"/>
                <a:ea typeface="UD デジタル 教科書体 N-B" panose="02020700000000000000" pitchFamily="17" charset="-128"/>
              </a:rPr>
              <a:t>STEP1	</a:t>
            </a:r>
            <a:r>
              <a:rPr lang="ja-JP" altLang="en-US" sz="2800" u="sng" dirty="0">
                <a:latin typeface="UD デジタル 教科書体 N-B" panose="02020700000000000000" pitchFamily="17" charset="-128"/>
                <a:ea typeface="UD デジタル 教科書体 N-B" panose="02020700000000000000" pitchFamily="17" charset="-128"/>
              </a:rPr>
              <a:t>相手の傍らで、心を開き、意識を集中する。</a:t>
            </a:r>
            <a:r>
              <a:rPr lang="en-US" altLang="ja-JP" sz="2400" dirty="0">
                <a:latin typeface="UD デジタル 教科書体 N-B" panose="02020700000000000000" pitchFamily="17" charset="-128"/>
                <a:ea typeface="UD デジタル 教科書体 N-B" panose="02020700000000000000" pitchFamily="17" charset="-128"/>
              </a:rPr>
              <a:t>	</a:t>
            </a:r>
          </a:p>
          <a:p>
            <a:pPr marL="571500" indent="-571500">
              <a:buFont typeface="Wingdings" panose="05000000000000000000" pitchFamily="2" charset="2"/>
              <a:buChar char="ü"/>
            </a:pPr>
            <a:endParaRPr lang="en-US" altLang="ja-JP" sz="2800" dirty="0">
              <a:latin typeface="UD デジタル 教科書体 N-B" panose="02020700000000000000" pitchFamily="17" charset="-128"/>
              <a:ea typeface="UD デジタル 教科書体 N-B" panose="02020700000000000000" pitchFamily="17" charset="-128"/>
            </a:endParaRPr>
          </a:p>
          <a:p>
            <a:pPr marL="571500" indent="-571500">
              <a:buFont typeface="Wingdings" panose="05000000000000000000" pitchFamily="2" charset="2"/>
              <a:buChar char="ü"/>
            </a:pPr>
            <a:r>
              <a:rPr lang="en-US" altLang="ja-JP" sz="3600" dirty="0">
                <a:latin typeface="UD デジタル 教科書体 N-B" panose="02020700000000000000" pitchFamily="17" charset="-128"/>
                <a:ea typeface="UD デジタル 教科書体 N-B" panose="02020700000000000000" pitchFamily="17" charset="-128"/>
              </a:rPr>
              <a:t>STEP2	</a:t>
            </a:r>
            <a:r>
              <a:rPr kumimoji="1" lang="ja-JP" altLang="en-US" sz="2800" u="sng" dirty="0">
                <a:latin typeface="UD デジタル 教科書体 N-B" panose="02020700000000000000" pitchFamily="17" charset="-128"/>
                <a:ea typeface="UD デジタル 教科書体 N-B" panose="02020700000000000000" pitchFamily="17" charset="-128"/>
              </a:rPr>
              <a:t>言葉を聞くのではなく</a:t>
            </a:r>
            <a:r>
              <a:rPr lang="ja-JP" altLang="en-US" sz="2800" u="sng" dirty="0">
                <a:latin typeface="UD デジタル 教科書体 N-B" panose="02020700000000000000" pitchFamily="17" charset="-128"/>
                <a:ea typeface="UD デジタル 教科書体 N-B" panose="02020700000000000000" pitchFamily="17" charset="-128"/>
              </a:rPr>
              <a:t>、相手の気持ちに近づく。</a:t>
            </a:r>
            <a:endParaRPr lang="en-US" altLang="ja-JP" sz="2800" u="sng" dirty="0">
              <a:latin typeface="UD デジタル 教科書体 N-B" panose="02020700000000000000" pitchFamily="17" charset="-128"/>
              <a:ea typeface="UD デジタル 教科書体 N-B" panose="02020700000000000000" pitchFamily="17" charset="-128"/>
            </a:endParaRPr>
          </a:p>
          <a:p>
            <a:pPr marL="571500" indent="-571500">
              <a:buFont typeface="Wingdings" panose="05000000000000000000" pitchFamily="2" charset="2"/>
              <a:buChar char="ü"/>
            </a:pPr>
            <a:endParaRPr lang="en-US" altLang="ja-JP" sz="2800" dirty="0">
              <a:latin typeface="UD デジタル 教科書体 N-B" panose="02020700000000000000" pitchFamily="17" charset="-128"/>
              <a:ea typeface="UD デジタル 教科書体 N-B" panose="02020700000000000000" pitchFamily="17" charset="-128"/>
            </a:endParaRPr>
          </a:p>
          <a:p>
            <a:pPr marL="571500" indent="-571500">
              <a:buFont typeface="Wingdings" panose="05000000000000000000" pitchFamily="2" charset="2"/>
              <a:buChar char="ü"/>
            </a:pPr>
            <a:r>
              <a:rPr lang="en-US" altLang="ja-JP" sz="3600" dirty="0">
                <a:latin typeface="UD デジタル 教科書体 N-B" panose="02020700000000000000" pitchFamily="17" charset="-128"/>
                <a:ea typeface="UD デジタル 教科書体 N-B" panose="02020700000000000000" pitchFamily="17" charset="-128"/>
              </a:rPr>
              <a:t>STEP3	</a:t>
            </a:r>
            <a:r>
              <a:rPr kumimoji="1" lang="ja-JP" altLang="en-US" sz="2800" u="sng" dirty="0">
                <a:latin typeface="UD デジタル 教科書体 N-B" panose="02020700000000000000" pitchFamily="17" charset="-128"/>
                <a:ea typeface="UD デジタル 教科書体 N-B" panose="02020700000000000000" pitchFamily="17" charset="-128"/>
              </a:rPr>
              <a:t>話の内容を短くまとめて相手に返す</a:t>
            </a:r>
            <a:r>
              <a:rPr lang="ja-JP" altLang="en-US" sz="2800" u="sng" dirty="0">
                <a:latin typeface="UD デジタル 教科書体 N-B" panose="02020700000000000000" pitchFamily="17" charset="-128"/>
                <a:ea typeface="UD デジタル 教科書体 N-B" panose="02020700000000000000" pitchFamily="17" charset="-128"/>
              </a:rPr>
              <a:t>。</a:t>
            </a:r>
            <a:endParaRPr lang="en-US" altLang="ja-JP" sz="2800" u="sng" dirty="0">
              <a:latin typeface="UD デジタル 教科書体 N-B" panose="02020700000000000000" pitchFamily="17" charset="-128"/>
              <a:ea typeface="UD デジタル 教科書体 N-B" panose="02020700000000000000" pitchFamily="17" charset="-128"/>
            </a:endParaRPr>
          </a:p>
          <a:p>
            <a:pPr marL="571500" indent="-571500">
              <a:buFont typeface="Wingdings" panose="05000000000000000000" pitchFamily="2" charset="2"/>
              <a:buChar char="ü"/>
            </a:pPr>
            <a:endParaRPr lang="en-US" altLang="ja-JP" sz="2800" dirty="0">
              <a:latin typeface="UD デジタル 教科書体 N-B" panose="02020700000000000000" pitchFamily="17" charset="-128"/>
              <a:ea typeface="UD デジタル 教科書体 N-B" panose="02020700000000000000" pitchFamily="17" charset="-128"/>
            </a:endParaRPr>
          </a:p>
          <a:p>
            <a:pPr marL="571500" indent="-571500">
              <a:buFont typeface="Wingdings" panose="05000000000000000000" pitchFamily="2" charset="2"/>
              <a:buChar char="ü"/>
            </a:pPr>
            <a:r>
              <a:rPr lang="en-US" altLang="ja-JP" sz="3600" dirty="0">
                <a:latin typeface="UD デジタル 教科書体 N-B" panose="02020700000000000000" pitchFamily="17" charset="-128"/>
                <a:ea typeface="UD デジタル 教科書体 N-B" panose="02020700000000000000" pitchFamily="17" charset="-128"/>
              </a:rPr>
              <a:t>STEP4	</a:t>
            </a:r>
            <a:r>
              <a:rPr lang="ja-JP" altLang="en-US" sz="2800" u="sng" dirty="0">
                <a:latin typeface="UD デジタル 教科書体 N-B" panose="02020700000000000000" pitchFamily="17" charset="-128"/>
                <a:ea typeface="UD デジタル 教科書体 N-B" panose="02020700000000000000" pitchFamily="17" charset="-128"/>
              </a:rPr>
              <a:t>相手の今後の方向性に対する考えを引き出す。</a:t>
            </a:r>
            <a:endParaRPr lang="en-US" altLang="ja-JP" sz="2800" u="sng" dirty="0">
              <a:latin typeface="UD デジタル 教科書体 N-B" panose="02020700000000000000" pitchFamily="17" charset="-128"/>
              <a:ea typeface="UD デジタル 教科書体 N-B" panose="02020700000000000000" pitchFamily="17" charset="-128"/>
            </a:endParaRPr>
          </a:p>
          <a:p>
            <a:pPr marL="571500" indent="-571500">
              <a:buFont typeface="Wingdings" panose="05000000000000000000" pitchFamily="2" charset="2"/>
              <a:buChar char="ü"/>
            </a:pPr>
            <a:endParaRPr lang="en-US" altLang="ja-JP" sz="2800" dirty="0">
              <a:latin typeface="UD デジタル 教科書体 N-B" panose="02020700000000000000" pitchFamily="17" charset="-128"/>
              <a:ea typeface="UD デジタル 教科書体 N-B" panose="02020700000000000000" pitchFamily="17" charset="-128"/>
            </a:endParaRPr>
          </a:p>
          <a:p>
            <a:pPr marL="571500" indent="-571500">
              <a:buFont typeface="Wingdings" panose="05000000000000000000" pitchFamily="2" charset="2"/>
              <a:buChar char="ü"/>
            </a:pPr>
            <a:r>
              <a:rPr lang="en-US" altLang="ja-JP" sz="3600" dirty="0">
                <a:latin typeface="UD デジタル 教科書体 N-B" panose="02020700000000000000" pitchFamily="17" charset="-128"/>
                <a:ea typeface="UD デジタル 教科書体 N-B" panose="02020700000000000000" pitchFamily="17" charset="-128"/>
              </a:rPr>
              <a:t>STEP5	</a:t>
            </a:r>
            <a:r>
              <a:rPr kumimoji="1" lang="ja-JP" altLang="en-US" sz="2800" u="sng" dirty="0">
                <a:latin typeface="UD デジタル 教科書体 N-B" panose="02020700000000000000" pitchFamily="17" charset="-128"/>
                <a:ea typeface="UD デジタル 教科書体 N-B" panose="02020700000000000000" pitchFamily="17" charset="-128"/>
              </a:rPr>
              <a:t>相手の考えを認め、具体的な行動を引き出す</a:t>
            </a:r>
            <a:r>
              <a:rPr lang="ja-JP" altLang="en-US" sz="2800" u="sng" dirty="0">
                <a:latin typeface="UD デジタル 教科書体 N-B" panose="02020700000000000000" pitchFamily="17" charset="-128"/>
                <a:ea typeface="UD デジタル 教科書体 N-B" panose="02020700000000000000" pitchFamily="17" charset="-128"/>
              </a:rPr>
              <a:t>。</a:t>
            </a:r>
            <a:endParaRPr lang="ja-JP" altLang="en-US" sz="24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7614261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508DD-0260-E89E-ABA3-2583DC48F7D1}"/>
            </a:ext>
          </a:extLst>
        </p:cNvPr>
        <p:cNvGrpSpPr/>
        <p:nvPr/>
      </p:nvGrpSpPr>
      <p:grpSpPr>
        <a:xfrm>
          <a:off x="0" y="0"/>
          <a:ext cx="0" cy="0"/>
          <a:chOff x="0" y="0"/>
          <a:chExt cx="0" cy="0"/>
        </a:xfrm>
      </p:grpSpPr>
      <p:sp>
        <p:nvSpPr>
          <p:cNvPr id="13314" name="Rectangle 2">
            <a:extLst>
              <a:ext uri="{FF2B5EF4-FFF2-40B4-BE49-F238E27FC236}">
                <a16:creationId xmlns:a16="http://schemas.microsoft.com/office/drawing/2014/main" id="{E7028FB0-0C1E-657D-225B-D8B102845D86}"/>
              </a:ext>
            </a:extLst>
          </p:cNvPr>
          <p:cNvSpPr>
            <a:spLocks noGrp="1" noChangeArrowheads="1"/>
          </p:cNvSpPr>
          <p:nvPr>
            <p:ph type="title" idx="4294967295"/>
          </p:nvPr>
        </p:nvSpPr>
        <p:spPr>
          <a:xfrm>
            <a:off x="1085156" y="416410"/>
            <a:ext cx="8208962" cy="62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3600" dirty="0">
                <a:solidFill>
                  <a:srgbClr val="CC0000"/>
                </a:solidFill>
                <a:latin typeface="UD デジタル 教科書体 NK-B" panose="02020700000000000000" pitchFamily="18" charset="-128"/>
                <a:ea typeface="UD デジタル 教科書体 NK-B" panose="02020700000000000000" pitchFamily="18" charset="-128"/>
              </a:rPr>
              <a:t>　実践してみよう</a:t>
            </a:r>
          </a:p>
        </p:txBody>
      </p:sp>
      <p:sp>
        <p:nvSpPr>
          <p:cNvPr id="13316" name="Rectangle 18">
            <a:extLst>
              <a:ext uri="{FF2B5EF4-FFF2-40B4-BE49-F238E27FC236}">
                <a16:creationId xmlns:a16="http://schemas.microsoft.com/office/drawing/2014/main" id="{79D7CEEB-924A-A9A3-0C9B-7ADA5FCDF622}"/>
              </a:ext>
            </a:extLst>
          </p:cNvPr>
          <p:cNvSpPr>
            <a:spLocks noChangeArrowheads="1"/>
          </p:cNvSpPr>
          <p:nvPr/>
        </p:nvSpPr>
        <p:spPr bwMode="auto">
          <a:xfrm>
            <a:off x="1573311" y="2382499"/>
            <a:ext cx="9248775" cy="363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spcBef>
                <a:spcPct val="20000"/>
              </a:spcBef>
              <a:buClr>
                <a:schemeClr val="hlink"/>
              </a:buClr>
              <a:buSzPct val="120000"/>
              <a:buChar char="•"/>
              <a:defRPr kumimoji="1" sz="3200">
                <a:solidFill>
                  <a:schemeClr val="tx1"/>
                </a:solidFill>
                <a:latin typeface="Tahoma" pitchFamily="34" charset="0"/>
                <a:ea typeface="ＭＳ Ｐゴシック" charset="-128"/>
              </a:defRPr>
            </a:lvl1pPr>
            <a:lvl2pPr marL="742950" indent="-285750" eaLnBrk="0" hangingPunct="0">
              <a:spcBef>
                <a:spcPct val="20000"/>
              </a:spcBef>
              <a:buFont typeface="Tahoma" pitchFamily="34" charset="0"/>
              <a:buChar char="–"/>
              <a:defRPr kumimoji="1" sz="2800">
                <a:solidFill>
                  <a:schemeClr val="tx1"/>
                </a:solidFill>
                <a:latin typeface="Tahoma" pitchFamily="34" charset="0"/>
                <a:ea typeface="ＭＳ Ｐゴシック" charset="-128"/>
              </a:defRPr>
            </a:lvl2pPr>
            <a:lvl3pPr marL="1143000" indent="-228600" eaLnBrk="0" hangingPunct="0">
              <a:spcBef>
                <a:spcPct val="20000"/>
              </a:spcBef>
              <a:buClr>
                <a:schemeClr val="hlink"/>
              </a:buClr>
              <a:buSzPct val="120000"/>
              <a:buChar char="•"/>
              <a:defRPr kumimoji="1" sz="2400">
                <a:solidFill>
                  <a:schemeClr val="tx1"/>
                </a:solidFill>
                <a:latin typeface="Tahoma" pitchFamily="34" charset="0"/>
                <a:ea typeface="ＭＳ Ｐゴシック" charset="-128"/>
              </a:defRPr>
            </a:lvl3pPr>
            <a:lvl4pPr marL="1600200" indent="-228600" eaLnBrk="0" hangingPunct="0">
              <a:spcBef>
                <a:spcPct val="20000"/>
              </a:spcBef>
              <a:buFont typeface="Tahoma" pitchFamily="34" charset="0"/>
              <a:buChar char="–"/>
              <a:defRPr kumimoji="1" sz="2000">
                <a:solidFill>
                  <a:schemeClr val="tx1"/>
                </a:solidFill>
                <a:latin typeface="Tahoma" pitchFamily="34" charset="0"/>
                <a:ea typeface="ＭＳ Ｐゴシック" charset="-128"/>
              </a:defRPr>
            </a:lvl4pPr>
            <a:lvl5pPr marL="2057400" indent="-228600" eaLnBrk="0" hangingPunct="0">
              <a:spcBef>
                <a:spcPct val="20000"/>
              </a:spcBef>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9pPr>
          </a:lstStyle>
          <a:p>
            <a:pPr marR="0" lvl="0" algn="l" defTabSz="914400" rtl="0" eaLnBrk="1" fontAlgn="auto" latinLnBrk="0" hangingPunct="1">
              <a:lnSpc>
                <a:spcPct val="150000"/>
              </a:lnSpc>
              <a:spcBef>
                <a:spcPct val="0"/>
              </a:spcBef>
              <a:spcAft>
                <a:spcPts val="0"/>
              </a:spcAft>
              <a:buClrTx/>
              <a:buSzTx/>
              <a:buFont typeface="Wingdings" panose="05000000000000000000" pitchFamily="2" charset="2"/>
              <a:buChar char="Ø"/>
              <a:tabLst/>
              <a:defRPr/>
            </a:pPr>
            <a:r>
              <a:rPr kumimoji="1" lang="ja-JP" altLang="en-US"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ＴＴＰ</a:t>
            </a:r>
            <a:r>
              <a:rPr kumimoji="1" lang="ja-JP" altLang="en-US"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＝徹底的にパクる</a:t>
            </a:r>
          </a:p>
          <a:p>
            <a:pPr marR="0" lvl="0" algn="l" defTabSz="914400" rtl="0" eaLnBrk="1" fontAlgn="auto" latinLnBrk="0" hangingPunct="1">
              <a:lnSpc>
                <a:spcPct val="150000"/>
              </a:lnSpc>
              <a:spcBef>
                <a:spcPct val="0"/>
              </a:spcBef>
              <a:spcAft>
                <a:spcPts val="0"/>
              </a:spcAft>
              <a:buClrTx/>
              <a:buSzTx/>
              <a:buFont typeface="Wingdings" panose="05000000000000000000" pitchFamily="2" charset="2"/>
              <a:buChar char="Ø"/>
              <a:tabLst/>
              <a:defRPr/>
            </a:pPr>
            <a:r>
              <a:rPr kumimoji="1" lang="ja-JP" altLang="en-US"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ＴＫＰ</a:t>
            </a:r>
            <a:r>
              <a:rPr kumimoji="1" lang="ja-JP" altLang="en-US"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＝ちょっと変えてパクる</a:t>
            </a:r>
          </a:p>
          <a:p>
            <a:pPr marR="0" lvl="0" algn="l" defTabSz="914400" rtl="0" eaLnBrk="1" fontAlgn="auto" latinLnBrk="0" hangingPunct="1">
              <a:lnSpc>
                <a:spcPct val="150000"/>
              </a:lnSpc>
              <a:spcBef>
                <a:spcPct val="0"/>
              </a:spcBef>
              <a:spcAft>
                <a:spcPts val="0"/>
              </a:spcAft>
              <a:buClrTx/>
              <a:buSzTx/>
              <a:buFont typeface="Wingdings" panose="05000000000000000000" pitchFamily="2" charset="2"/>
              <a:buChar char="Ø"/>
              <a:tabLst/>
              <a:defRPr/>
            </a:pPr>
            <a:r>
              <a:rPr kumimoji="1" lang="ja-JP" altLang="en-US"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ＯＫＰ</a:t>
            </a:r>
            <a:r>
              <a:rPr kumimoji="1" lang="ja-JP" altLang="en-US"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＝思いっきり変えてパクる</a:t>
            </a:r>
          </a:p>
          <a:p>
            <a:pPr marR="0" lvl="0" algn="l" defTabSz="914400" rtl="0" eaLnBrk="1" fontAlgn="auto" latinLnBrk="0" hangingPunct="1">
              <a:lnSpc>
                <a:spcPct val="150000"/>
              </a:lnSpc>
              <a:spcBef>
                <a:spcPct val="0"/>
              </a:spcBef>
              <a:spcAft>
                <a:spcPts val="0"/>
              </a:spcAft>
              <a:buClrTx/>
              <a:buSzTx/>
              <a:buFont typeface="Wingdings" panose="05000000000000000000" pitchFamily="2" charset="2"/>
              <a:buChar char="Ø"/>
              <a:tabLst/>
              <a:defRPr/>
            </a:pPr>
            <a:r>
              <a:rPr kumimoji="1" lang="ja-JP" altLang="en-US"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ＴＴＯ</a:t>
            </a:r>
            <a:r>
              <a:rPr kumimoji="1" lang="ja-JP" altLang="en-US"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＝とても楽しく面白く</a:t>
            </a:r>
          </a:p>
          <a:p>
            <a:pPr marL="514350" marR="0" lvl="0" indent="-514350" algn="l" defTabSz="914400" rtl="0" eaLnBrk="1" fontAlgn="auto" latinLnBrk="0" hangingPunct="1">
              <a:lnSpc>
                <a:spcPct val="15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この精神が大切です！！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 name="下矢印 5">
            <a:extLst>
              <a:ext uri="{FF2B5EF4-FFF2-40B4-BE49-F238E27FC236}">
                <a16:creationId xmlns:a16="http://schemas.microsoft.com/office/drawing/2014/main" id="{444AB812-7A3B-E2D9-AF75-7B0703E4679E}"/>
              </a:ext>
            </a:extLst>
          </p:cNvPr>
          <p:cNvSpPr/>
          <p:nvPr/>
        </p:nvSpPr>
        <p:spPr>
          <a:xfrm>
            <a:off x="5189637" y="1733212"/>
            <a:ext cx="1008062" cy="649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3319" name="Rectangle 18">
            <a:extLst>
              <a:ext uri="{FF2B5EF4-FFF2-40B4-BE49-F238E27FC236}">
                <a16:creationId xmlns:a16="http://schemas.microsoft.com/office/drawing/2014/main" id="{A12827DD-E5C3-0CE7-6A1C-89EAF49A86B1}"/>
              </a:ext>
            </a:extLst>
          </p:cNvPr>
          <p:cNvSpPr>
            <a:spLocks noChangeArrowheads="1"/>
          </p:cNvSpPr>
          <p:nvPr/>
        </p:nvSpPr>
        <p:spPr bwMode="auto">
          <a:xfrm>
            <a:off x="514351" y="1145072"/>
            <a:ext cx="11048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hlink"/>
              </a:buClr>
              <a:buSzPct val="120000"/>
              <a:buChar char="•"/>
              <a:defRPr kumimoji="1" sz="3200">
                <a:solidFill>
                  <a:schemeClr val="tx1"/>
                </a:solidFill>
                <a:latin typeface="Tahoma" pitchFamily="34" charset="0"/>
                <a:ea typeface="ＭＳ Ｐゴシック" charset="-128"/>
              </a:defRPr>
            </a:lvl1pPr>
            <a:lvl2pPr marL="742950" indent="-285750" eaLnBrk="0" hangingPunct="0">
              <a:spcBef>
                <a:spcPct val="20000"/>
              </a:spcBef>
              <a:buFont typeface="Tahoma" pitchFamily="34" charset="0"/>
              <a:buChar char="–"/>
              <a:defRPr kumimoji="1" sz="2800">
                <a:solidFill>
                  <a:schemeClr val="tx1"/>
                </a:solidFill>
                <a:latin typeface="Tahoma" pitchFamily="34" charset="0"/>
                <a:ea typeface="ＭＳ Ｐゴシック" charset="-128"/>
              </a:defRPr>
            </a:lvl2pPr>
            <a:lvl3pPr marL="1143000" indent="-228600" eaLnBrk="0" hangingPunct="0">
              <a:spcBef>
                <a:spcPct val="20000"/>
              </a:spcBef>
              <a:buClr>
                <a:schemeClr val="hlink"/>
              </a:buClr>
              <a:buSzPct val="120000"/>
              <a:buChar char="•"/>
              <a:defRPr kumimoji="1" sz="2400">
                <a:solidFill>
                  <a:schemeClr val="tx1"/>
                </a:solidFill>
                <a:latin typeface="Tahoma" pitchFamily="34" charset="0"/>
                <a:ea typeface="ＭＳ Ｐゴシック" charset="-128"/>
              </a:defRPr>
            </a:lvl3pPr>
            <a:lvl4pPr marL="1600200" indent="-228600" eaLnBrk="0" hangingPunct="0">
              <a:spcBef>
                <a:spcPct val="20000"/>
              </a:spcBef>
              <a:buFont typeface="Tahoma" pitchFamily="34" charset="0"/>
              <a:buChar char="–"/>
              <a:defRPr kumimoji="1" sz="2000">
                <a:solidFill>
                  <a:schemeClr val="tx1"/>
                </a:solidFill>
                <a:latin typeface="Tahoma" pitchFamily="34" charset="0"/>
                <a:ea typeface="ＭＳ Ｐゴシック" charset="-128"/>
              </a:defRPr>
            </a:lvl4pPr>
            <a:lvl5pPr marL="2057400" indent="-228600" eaLnBrk="0" hangingPunct="0">
              <a:spcBef>
                <a:spcPct val="20000"/>
              </a:spcBef>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charset="-128"/>
              </a:defRPr>
            </a:lvl9pPr>
          </a:lstStyle>
          <a:p>
            <a:pPr marL="342900" marR="0" lvl="0" indent="-342900"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学んだ内容から良い部分を</a:t>
            </a:r>
            <a:r>
              <a:rPr kumimoji="1" lang="en-US" altLang="ja-JP"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TTP</a:t>
            </a:r>
            <a:r>
              <a:rPr kumimoji="1" lang="en-US" altLang="ja-JP" sz="2800" b="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en-US" altLang="ja-JP"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TKP</a:t>
            </a:r>
            <a:r>
              <a:rPr kumimoji="1" lang="en-US" altLang="ja-JP" sz="2800" b="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en-US" altLang="ja-JP"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OKP</a:t>
            </a:r>
            <a:r>
              <a:rPr kumimoji="1" lang="en-US" altLang="ja-JP" sz="2800" b="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en-US" altLang="ja-JP" sz="2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TTO</a:t>
            </a:r>
            <a:r>
              <a:rPr kumimoji="1" lang="ja-JP" altLang="en-US" sz="2800" b="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してみましょう。</a:t>
            </a:r>
            <a:endParaRPr kumimoji="1" lang="en-US" altLang="ja-JP" sz="2800" b="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8" name="Text Box 15">
            <a:extLst>
              <a:ext uri="{FF2B5EF4-FFF2-40B4-BE49-F238E27FC236}">
                <a16:creationId xmlns:a16="http://schemas.microsoft.com/office/drawing/2014/main" id="{F01FD4AC-32D8-B88A-C2B4-E2487D493664}"/>
              </a:ext>
            </a:extLst>
          </p:cNvPr>
          <p:cNvSpPr txBox="1">
            <a:spLocks noChangeArrowheads="1"/>
          </p:cNvSpPr>
          <p:nvPr/>
        </p:nvSpPr>
        <p:spPr bwMode="auto">
          <a:xfrm>
            <a:off x="2866331" y="6436479"/>
            <a:ext cx="6191944" cy="2769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UD デジタル 教科書体 NP-B" panose="02020700000000000000" pitchFamily="18" charset="-128"/>
                <a:ea typeface="UD デジタル 教科書体 NP-B" panose="02020700000000000000" pitchFamily="18" charset="-128"/>
              </a:rPr>
              <a:t>「日本一心を揺るがす新聞の社説」（水谷もりひと 著 ごま書房新社）から</a:t>
            </a:r>
            <a:endParaRPr kumimoji="1" lang="en-US" altLang="ja-JP" sz="1200" b="0"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11" name="スライド番号プレースホルダー 3">
            <a:extLst>
              <a:ext uri="{FF2B5EF4-FFF2-40B4-BE49-F238E27FC236}">
                <a16:creationId xmlns:a16="http://schemas.microsoft.com/office/drawing/2014/main" id="{C014C409-D5FC-D939-474F-253E54788894}"/>
              </a:ext>
            </a:extLst>
          </p:cNvPr>
          <p:cNvSpPr>
            <a:spLocks noGrp="1"/>
          </p:cNvSpPr>
          <p:nvPr>
            <p:ph type="sldNum" sz="quarter" idx="12"/>
          </p:nvPr>
        </p:nvSpPr>
        <p:spPr>
          <a:xfrm>
            <a:off x="8723635" y="6581001"/>
            <a:ext cx="2311400" cy="277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CAECD-5926-4741-A906-A08E04809A27}" type="slidenum">
              <a:rPr kumimoji="1" lang="en-US" altLang="ja-JP" sz="1200" b="0" i="0" u="none" strike="noStrike" kern="1200" cap="none" spc="0" normalizeH="0" baseline="0" noProof="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en-US" altLang="ja-JP" sz="12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1459468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CE987-694E-53A3-9F10-128DCCD28F61}"/>
              </a:ext>
            </a:extLst>
          </p:cNvPr>
          <p:cNvSpPr>
            <a:spLocks noGrp="1"/>
          </p:cNvSpPr>
          <p:nvPr>
            <p:ph type="title"/>
          </p:nvPr>
        </p:nvSpPr>
        <p:spPr>
          <a:xfrm>
            <a:off x="1017697" y="279400"/>
            <a:ext cx="9812227" cy="720725"/>
          </a:xfrm>
        </p:spPr>
        <p:txBody>
          <a:bodyPr/>
          <a:lstStyle/>
          <a:p>
            <a:r>
              <a:rPr lang="ja-JP" altLang="en-US" dirty="0">
                <a:latin typeface="UD デジタル 教科書体 NK-B" panose="02020700000000000000" pitchFamily="18" charset="-128"/>
                <a:ea typeface="UD デジタル 教科書体 NK-B" panose="02020700000000000000" pitchFamily="18" charset="-128"/>
              </a:rPr>
              <a:t>　休憩　　</a:t>
            </a:r>
            <a:r>
              <a:rPr lang="en-US" altLang="ja-JP" dirty="0">
                <a:latin typeface="UD デジタル 教科書体 NK-B" panose="02020700000000000000" pitchFamily="18" charset="-128"/>
                <a:ea typeface="UD デジタル 教科書体 NK-B" panose="02020700000000000000" pitchFamily="18" charset="-128"/>
              </a:rPr>
              <a:t>10</a:t>
            </a:r>
            <a:r>
              <a:rPr lang="ja-JP" altLang="en-US" dirty="0">
                <a:latin typeface="UD デジタル 教科書体 NK-B" panose="02020700000000000000" pitchFamily="18" charset="-128"/>
                <a:ea typeface="UD デジタル 教科書体 NK-B" panose="02020700000000000000" pitchFamily="18" charset="-128"/>
              </a:rPr>
              <a:t>分</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pic>
        <p:nvPicPr>
          <p:cNvPr id="4" name="コンテンツ プレースホルダー 3">
            <a:extLst>
              <a:ext uri="{FF2B5EF4-FFF2-40B4-BE49-F238E27FC236}">
                <a16:creationId xmlns:a16="http://schemas.microsoft.com/office/drawing/2014/main" id="{72F00F52-0558-FDFE-78C7-B15BE811C731}"/>
              </a:ext>
            </a:extLst>
          </p:cNvPr>
          <p:cNvPicPr>
            <a:picLocks noGrp="1" noChangeAspect="1"/>
          </p:cNvPicPr>
          <p:nvPr>
            <p:ph idx="1"/>
          </p:nvPr>
        </p:nvPicPr>
        <p:blipFill>
          <a:blip r:embed="rId2"/>
          <a:stretch>
            <a:fillRect/>
          </a:stretch>
        </p:blipFill>
        <p:spPr>
          <a:xfrm>
            <a:off x="1189887" y="1060321"/>
            <a:ext cx="9812226" cy="5518279"/>
          </a:xfrm>
          <a:prstGeom prst="rect">
            <a:avLst/>
          </a:prstGeom>
        </p:spPr>
      </p:pic>
    </p:spTree>
    <p:extLst>
      <p:ext uri="{BB962C8B-B14F-4D97-AF65-F5344CB8AC3E}">
        <p14:creationId xmlns:p14="http://schemas.microsoft.com/office/powerpoint/2010/main" val="39209704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FC031-A8F1-C354-C590-DCFAF181E17A}"/>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BE2F9234-AF06-B57E-AB2A-B258E1F046EE}"/>
              </a:ext>
            </a:extLst>
          </p:cNvPr>
          <p:cNvSpPr>
            <a:spLocks noGrp="1" noChangeArrowheads="1"/>
          </p:cNvSpPr>
          <p:nvPr>
            <p:ph type="ctrTitle"/>
          </p:nvPr>
        </p:nvSpPr>
        <p:spPr>
          <a:xfrm>
            <a:off x="1681417" y="2681663"/>
            <a:ext cx="8280400" cy="1166809"/>
          </a:xfrm>
        </p:spPr>
        <p:txBody>
          <a:bodyPr>
            <a:normAutofit fontScale="90000"/>
          </a:bodyPr>
          <a:lstStyle/>
          <a:p>
            <a:pPr eaLnBrk="1" hangingPunct="1"/>
            <a:r>
              <a:rPr lang="en-US" altLang="ja-JP" sz="4000" dirty="0">
                <a:latin typeface="UD デジタル 教科書体 NK-B" panose="02020700000000000000" pitchFamily="18" charset="-128"/>
                <a:ea typeface="UD デジタル 教科書体 NK-B" panose="02020700000000000000" pitchFamily="18" charset="-128"/>
              </a:rPr>
              <a:t>10</a:t>
            </a:r>
            <a:r>
              <a:rPr lang="ja-JP" altLang="en-US" sz="4000" dirty="0">
                <a:latin typeface="UD デジタル 教科書体 NK-B" panose="02020700000000000000" pitchFamily="18" charset="-128"/>
                <a:ea typeface="UD デジタル 教科書体 NK-B" panose="02020700000000000000" pitchFamily="18" charset="-128"/>
              </a:rPr>
              <a:t>．スーパービジョンによる相談</a:t>
            </a:r>
            <a:br>
              <a:rPr lang="ja-JP" altLang="en-US" sz="4000" dirty="0">
                <a:latin typeface="UD デジタル 教科書体 NK-B" panose="02020700000000000000" pitchFamily="18" charset="-128"/>
                <a:ea typeface="UD デジタル 教科書体 NK-B" panose="02020700000000000000" pitchFamily="18" charset="-128"/>
              </a:rPr>
            </a:br>
            <a:r>
              <a:rPr lang="ja-JP" altLang="en-US" sz="4000" dirty="0">
                <a:latin typeface="UD デジタル 教科書体 NK-B" panose="02020700000000000000" pitchFamily="18" charset="-128"/>
                <a:ea typeface="UD デジタル 教科書体 NK-B" panose="02020700000000000000" pitchFamily="18" charset="-128"/>
              </a:rPr>
              <a:t>支援専門員支援 講義</a:t>
            </a:r>
          </a:p>
        </p:txBody>
      </p:sp>
      <p:sp>
        <p:nvSpPr>
          <p:cNvPr id="5" name="Rectangle 3">
            <a:extLst>
              <a:ext uri="{FF2B5EF4-FFF2-40B4-BE49-F238E27FC236}">
                <a16:creationId xmlns:a16="http://schemas.microsoft.com/office/drawing/2014/main" id="{6384CEC5-9CFF-4482-2B45-D09253A54870}"/>
              </a:ext>
            </a:extLst>
          </p:cNvPr>
          <p:cNvSpPr>
            <a:spLocks noGrp="1" noChangeArrowheads="1"/>
          </p:cNvSpPr>
          <p:nvPr>
            <p:ph type="subTitle" idx="1"/>
          </p:nvPr>
        </p:nvSpPr>
        <p:spPr>
          <a:xfrm>
            <a:off x="4401312" y="4994745"/>
            <a:ext cx="6400800" cy="811695"/>
          </a:xfrm>
        </p:spPr>
        <p:txBody>
          <a:bodyPr>
            <a:normAutofit/>
          </a:bodyPr>
          <a:lstStyle/>
          <a:p>
            <a:pPr eaLnBrk="1" hangingPunct="1">
              <a:lnSpc>
                <a:spcPct val="80000"/>
              </a:lnSpc>
            </a:pPr>
            <a:r>
              <a:rPr lang="ja-JP" altLang="en-US" sz="2300" b="1" dirty="0">
                <a:latin typeface="UD デジタル 教科書体 NK-B" panose="02020700000000000000" pitchFamily="18" charset="-128"/>
                <a:ea typeface="UD デジタル 教科書体 NK-B" panose="02020700000000000000" pitchFamily="18" charset="-128"/>
              </a:rPr>
              <a:t>いわき基幹相談支援センター</a:t>
            </a:r>
          </a:p>
          <a:p>
            <a:pPr eaLnBrk="1" hangingPunct="1">
              <a:lnSpc>
                <a:spcPct val="80000"/>
              </a:lnSpc>
            </a:pPr>
            <a:r>
              <a:rPr lang="ja-JP" altLang="en-US" sz="2300" b="1" dirty="0">
                <a:latin typeface="UD デジタル 教科書体 NK-B" panose="02020700000000000000" pitchFamily="18" charset="-128"/>
                <a:ea typeface="UD デジタル 教科書体 NK-B" panose="02020700000000000000" pitchFamily="18" charset="-128"/>
              </a:rPr>
              <a:t>淨土　洋輔</a:t>
            </a:r>
            <a:r>
              <a:rPr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相談支援専門</a:t>
            </a:r>
            <a:endParaRPr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6" name="スライド番号プレースホルダー 5">
            <a:extLst>
              <a:ext uri="{FF2B5EF4-FFF2-40B4-BE49-F238E27FC236}">
                <a16:creationId xmlns:a16="http://schemas.microsoft.com/office/drawing/2014/main" id="{31DD1D1A-6A71-FCCD-A019-A32B5BA7AC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A3C79-1AFD-481B-B685-7933BCD0898B}" type="slidenum">
              <a:rPr kumimoji="1" lang="en-US" altLang="ja-JP" sz="1200" b="0" i="0" u="none" strike="noStrike" kern="1200" cap="none" spc="0" normalizeH="0" baseline="0" noProof="0" smtClean="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en-US" altLang="ja-JP" sz="1200" b="0" i="0" u="none" strike="noStrike" kern="1200" cap="none" spc="0" normalizeH="0" baseline="0" noProof="0">
              <a:ln>
                <a:noFill/>
              </a:ln>
              <a:solidFill>
                <a:prstClr val="black">
                  <a:tint val="7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タイトル 1">
            <a:extLst>
              <a:ext uri="{FF2B5EF4-FFF2-40B4-BE49-F238E27FC236}">
                <a16:creationId xmlns:a16="http://schemas.microsoft.com/office/drawing/2014/main" id="{436D931A-FA41-E86A-9373-C027CCCAD305}"/>
              </a:ext>
            </a:extLst>
          </p:cNvPr>
          <p:cNvSpPr txBox="1">
            <a:spLocks/>
          </p:cNvSpPr>
          <p:nvPr/>
        </p:nvSpPr>
        <p:spPr bwMode="auto">
          <a:xfrm>
            <a:off x="713232" y="1434600"/>
            <a:ext cx="9906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98" algn="ctr" rtl="0" fontAlgn="base">
              <a:spcBef>
                <a:spcPct val="0"/>
              </a:spcBef>
              <a:spcAft>
                <a:spcPct val="0"/>
              </a:spcAft>
              <a:defRPr kumimoji="1" sz="4400">
                <a:solidFill>
                  <a:schemeClr val="tx2"/>
                </a:solidFill>
                <a:latin typeface="Arial" charset="0"/>
                <a:ea typeface="ＭＳ Ｐゴシック" pitchFamily="50" charset="-128"/>
              </a:defRPr>
            </a:lvl6pPr>
            <a:lvl7pPr marL="914395" algn="ctr" rtl="0" fontAlgn="base">
              <a:spcBef>
                <a:spcPct val="0"/>
              </a:spcBef>
              <a:spcAft>
                <a:spcPct val="0"/>
              </a:spcAft>
              <a:defRPr kumimoji="1" sz="4400">
                <a:solidFill>
                  <a:schemeClr val="tx2"/>
                </a:solidFill>
                <a:latin typeface="Arial" charset="0"/>
                <a:ea typeface="ＭＳ Ｐゴシック" pitchFamily="50" charset="-128"/>
              </a:defRPr>
            </a:lvl7pPr>
            <a:lvl8pPr marL="1371592" algn="ctr" rtl="0" fontAlgn="base">
              <a:spcBef>
                <a:spcPct val="0"/>
              </a:spcBef>
              <a:spcAft>
                <a:spcPct val="0"/>
              </a:spcAft>
              <a:defRPr kumimoji="1" sz="4400">
                <a:solidFill>
                  <a:schemeClr val="tx2"/>
                </a:solidFill>
                <a:latin typeface="Arial" charset="0"/>
                <a:ea typeface="ＭＳ Ｐゴシック" pitchFamily="50" charset="-128"/>
              </a:defRPr>
            </a:lvl8pPr>
            <a:lvl9pPr marL="1828789"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j-cs"/>
              </a:rPr>
              <a:t>令和７年度主任相談支援専門員養成研修</a:t>
            </a:r>
            <a:endParaRPr kumimoji="1" lang="ja-JP" altLang="en-US" sz="4400" b="0" i="0" u="none" strike="noStrike" kern="0" cap="none" spc="0" normalizeH="0" baseline="0" noProof="0" dirty="0">
              <a:ln>
                <a:noFill/>
              </a:ln>
              <a:solidFill>
                <a:srgbClr val="44546A"/>
              </a:solidFill>
              <a:effectLst/>
              <a:uLnTx/>
              <a:uFillTx/>
              <a:latin typeface="UD デジタル 教科書体 NK-B" panose="02020700000000000000" pitchFamily="18" charset="-128"/>
              <a:ea typeface="UD デジタル 教科書体 NK-B" panose="02020700000000000000" pitchFamily="18" charset="-128"/>
              <a:cs typeface="+mj-cs"/>
            </a:endParaRPr>
          </a:p>
        </p:txBody>
      </p:sp>
    </p:spTree>
    <p:extLst>
      <p:ext uri="{BB962C8B-B14F-4D97-AF65-F5344CB8AC3E}">
        <p14:creationId xmlns:p14="http://schemas.microsoft.com/office/powerpoint/2010/main" val="3425516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DA35A-AB2D-707E-EBA8-B81C901C6AC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0AAD59F-A573-28BC-F08C-486EFB9DFAA6}"/>
              </a:ext>
            </a:extLst>
          </p:cNvPr>
          <p:cNvSpPr>
            <a:spLocks noGrp="1"/>
          </p:cNvSpPr>
          <p:nvPr>
            <p:ph type="title"/>
          </p:nvPr>
        </p:nvSpPr>
        <p:spPr>
          <a:xfrm>
            <a:off x="1000125" y="288130"/>
            <a:ext cx="10515600" cy="1095017"/>
          </a:xfrm>
        </p:spPr>
        <p:txBody>
          <a:bodyPr/>
          <a:lstStyle/>
          <a:p>
            <a:r>
              <a:rPr kumimoji="1" lang="ja-JP" altLang="en-US" dirty="0">
                <a:solidFill>
                  <a:srgbClr val="FF0000"/>
                </a:solidFill>
                <a:latin typeface="UD デジタル 教科書体 N-B" panose="02020700000000000000" pitchFamily="17" charset="-128"/>
                <a:ea typeface="UD デジタル 教科書体 N-B" panose="02020700000000000000" pitchFamily="17" charset="-128"/>
              </a:rPr>
              <a:t>業務実施地域における実地教育の例</a:t>
            </a:r>
          </a:p>
        </p:txBody>
      </p:sp>
      <p:sp>
        <p:nvSpPr>
          <p:cNvPr id="4" name="コンテンツ プレースホルダー 2">
            <a:extLst>
              <a:ext uri="{FF2B5EF4-FFF2-40B4-BE49-F238E27FC236}">
                <a16:creationId xmlns:a16="http://schemas.microsoft.com/office/drawing/2014/main" id="{7BFA30DD-4463-4491-5736-C80CB4629E6D}"/>
              </a:ext>
            </a:extLst>
          </p:cNvPr>
          <p:cNvSpPr txBox="1">
            <a:spLocks/>
          </p:cNvSpPr>
          <p:nvPr/>
        </p:nvSpPr>
        <p:spPr>
          <a:xfrm>
            <a:off x="2444877" y="1145022"/>
            <a:ext cx="10964800" cy="35337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R="0" lvl="0" algn="l" defTabSz="914400" rtl="0" eaLnBrk="1" fontAlgn="auto" latinLnBrk="0" hangingPunct="1">
              <a:lnSpc>
                <a:spcPct val="150000"/>
              </a:lnSpc>
              <a:spcBef>
                <a:spcPts val="1000"/>
              </a:spcBef>
              <a:spcAft>
                <a:spcPts val="0"/>
              </a:spcAft>
              <a:buClrTx/>
              <a:buSzTx/>
              <a:buFont typeface="Wingdings" panose="05000000000000000000" pitchFamily="2" charset="2"/>
              <a:buChar char="ü"/>
              <a:tabLst/>
              <a:defRPr/>
            </a:pPr>
            <a:r>
              <a:rPr lang="ja-JP" altLang="en-US" dirty="0">
                <a:latin typeface="UD デジタル 教科書体 NK-B" panose="02020700000000000000" pitchFamily="18" charset="-128"/>
                <a:ea typeface="UD デジタル 教科書体 NK-B" panose="02020700000000000000" pitchFamily="18" charset="-128"/>
              </a:rPr>
              <a:t>地域の相談員による電話やメール等の相談への対応</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1000"/>
              </a:spcBef>
              <a:spcAft>
                <a:spcPts val="0"/>
              </a:spcAft>
              <a:buClrTx/>
              <a:buSzTx/>
              <a:buFont typeface="Wingdings" panose="05000000000000000000" pitchFamily="2" charset="2"/>
              <a:buChar char="ü"/>
              <a:tabLst/>
              <a:defRPr/>
            </a:pPr>
            <a:r>
              <a:rPr lang="ja-JP" altLang="en-US" dirty="0">
                <a:latin typeface="UD デジタル 教科書体 NK-B" panose="02020700000000000000" pitchFamily="18" charset="-128"/>
                <a:ea typeface="UD デジタル 教科書体 NK-B" panose="02020700000000000000" pitchFamily="18" charset="-128"/>
              </a:rPr>
              <a:t>地域の相談員が行う会議や面談等への同行</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1000"/>
              </a:spcBef>
              <a:spcAft>
                <a:spcPts val="0"/>
              </a:spcAft>
              <a:buClrTx/>
              <a:buSzTx/>
              <a:buFont typeface="Wingdings" panose="05000000000000000000" pitchFamily="2" charset="2"/>
              <a:buChar char="ü"/>
              <a:tabLst/>
              <a:defRPr/>
            </a:pPr>
            <a:r>
              <a:rPr lang="ja-JP" altLang="en-US" dirty="0">
                <a:latin typeface="UD デジタル 教科書体 NK-B" panose="02020700000000000000" pitchFamily="18" charset="-128"/>
                <a:ea typeface="UD デジタル 教科書体 NK-B" panose="02020700000000000000" pitchFamily="18" charset="-128"/>
              </a:rPr>
              <a:t>委託・特定相談支援事業所に訪問して相談を受ける</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1000"/>
              </a:spcBef>
              <a:spcAft>
                <a:spcPts val="0"/>
              </a:spcAft>
              <a:buClrTx/>
              <a:buSzTx/>
              <a:buFont typeface="Wingdings" panose="05000000000000000000" pitchFamily="2" charset="2"/>
              <a:buChar char="ü"/>
              <a:tabLst/>
              <a:defRPr/>
            </a:pPr>
            <a:r>
              <a:rPr lang="ja-JP" altLang="en-US" dirty="0">
                <a:latin typeface="UD デジタル 教科書体 NK-B" panose="02020700000000000000" pitchFamily="18" charset="-128"/>
                <a:ea typeface="UD デジタル 教科書体 NK-B" panose="02020700000000000000" pitchFamily="18" charset="-128"/>
              </a:rPr>
              <a:t>スーパービジョン（グループスーパービジョン含む）の実施</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1000"/>
              </a:spcBef>
              <a:spcAft>
                <a:spcPts val="0"/>
              </a:spcAft>
              <a:buClrTx/>
              <a:buSzTx/>
              <a:buFont typeface="Wingdings" panose="05000000000000000000" pitchFamily="2" charset="2"/>
              <a:buChar char="ü"/>
              <a:tabLst/>
              <a:defRPr/>
            </a:pPr>
            <a:r>
              <a:rPr lang="ja-JP" altLang="en-US" dirty="0">
                <a:latin typeface="UD デジタル 教科書体 NK-B" panose="02020700000000000000" pitchFamily="18" charset="-128"/>
                <a:ea typeface="UD デジタル 教科書体 NK-B" panose="02020700000000000000" pitchFamily="18" charset="-128"/>
              </a:rPr>
              <a:t>事例検討会の開催 </a:t>
            </a:r>
            <a:r>
              <a:rPr lang="en-US" altLang="ja-JP" dirty="0">
                <a:latin typeface="UD デジタル 教科書体 NK-B" panose="02020700000000000000" pitchFamily="18" charset="-128"/>
                <a:ea typeface="UD デジタル 教科書体 NK-B" panose="02020700000000000000" pitchFamily="18" charset="-128"/>
              </a:rPr>
              <a:t>• </a:t>
            </a:r>
            <a:r>
              <a:rPr lang="ja-JP" altLang="en-US" dirty="0">
                <a:latin typeface="UD デジタル 教科書体 NK-B" panose="02020700000000000000" pitchFamily="18" charset="-128"/>
                <a:ea typeface="UD デジタル 教科書体 NK-B" panose="02020700000000000000" pitchFamily="18" charset="-128"/>
              </a:rPr>
              <a:t>研修会の開催</a:t>
            </a:r>
            <a:endPar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DB31D900-AF89-1F28-6289-2FFDA778A32C}"/>
              </a:ext>
            </a:extLst>
          </p:cNvPr>
          <p:cNvSpPr txBox="1"/>
          <p:nvPr/>
        </p:nvSpPr>
        <p:spPr>
          <a:xfrm>
            <a:off x="765048" y="6243792"/>
            <a:ext cx="10229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8" name="四角形: 角を丸くする 7">
            <a:extLst>
              <a:ext uri="{FF2B5EF4-FFF2-40B4-BE49-F238E27FC236}">
                <a16:creationId xmlns:a16="http://schemas.microsoft.com/office/drawing/2014/main" id="{3F3DE1D5-F3C0-A40A-421E-C3EB816F996E}"/>
              </a:ext>
            </a:extLst>
          </p:cNvPr>
          <p:cNvSpPr/>
          <p:nvPr/>
        </p:nvSpPr>
        <p:spPr>
          <a:xfrm>
            <a:off x="885825" y="1276350"/>
            <a:ext cx="1409700" cy="5905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latin typeface="UD デジタル 教科書体 NK-B" panose="02020700000000000000" pitchFamily="18" charset="-128"/>
                <a:ea typeface="UD デジタル 教科書体 NK-B" panose="02020700000000000000" pitchFamily="18" charset="-128"/>
              </a:rPr>
              <a:t>内容</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9" name="四角形: 角を丸くする 8">
            <a:extLst>
              <a:ext uri="{FF2B5EF4-FFF2-40B4-BE49-F238E27FC236}">
                <a16:creationId xmlns:a16="http://schemas.microsoft.com/office/drawing/2014/main" id="{7C17F74A-85CD-B0F7-4F56-9926B35ECF82}"/>
              </a:ext>
            </a:extLst>
          </p:cNvPr>
          <p:cNvSpPr/>
          <p:nvPr/>
        </p:nvSpPr>
        <p:spPr>
          <a:xfrm>
            <a:off x="885825" y="5067300"/>
            <a:ext cx="1409700" cy="5905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対象</a:t>
            </a:r>
          </a:p>
        </p:txBody>
      </p:sp>
      <p:sp>
        <p:nvSpPr>
          <p:cNvPr id="10" name="コンテンツ プレースホルダー 2">
            <a:extLst>
              <a:ext uri="{FF2B5EF4-FFF2-40B4-BE49-F238E27FC236}">
                <a16:creationId xmlns:a16="http://schemas.microsoft.com/office/drawing/2014/main" id="{931DFB5B-4354-433A-6F8F-420C7AA9CDD2}"/>
              </a:ext>
            </a:extLst>
          </p:cNvPr>
          <p:cNvSpPr txBox="1">
            <a:spLocks/>
          </p:cNvSpPr>
          <p:nvPr/>
        </p:nvSpPr>
        <p:spPr>
          <a:xfrm>
            <a:off x="2444877" y="5201193"/>
            <a:ext cx="8204073" cy="66899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None/>
              <a:tabLst/>
              <a:defRPr/>
            </a:pPr>
            <a:r>
              <a:rPr lang="ja-JP" altLang="en-US" dirty="0">
                <a:solidFill>
                  <a:srgbClr val="0070C0"/>
                </a:solidFill>
                <a:latin typeface="UD デジタル 教科書体 NK-B" panose="02020700000000000000" pitchFamily="18" charset="-128"/>
                <a:ea typeface="UD デジタル 教科書体 NK-B" panose="02020700000000000000" pitchFamily="18" charset="-128"/>
              </a:rPr>
              <a:t>同じ事業所の相談支援専門員 　</a:t>
            </a:r>
            <a:r>
              <a:rPr lang="en-US" altLang="ja-JP" dirty="0">
                <a:solidFill>
                  <a:srgbClr val="0070C0"/>
                </a:solidFill>
                <a:latin typeface="UD デジタル 教科書体 NK-B" panose="02020700000000000000" pitchFamily="18" charset="-128"/>
                <a:ea typeface="UD デジタル 教科書体 NK-B" panose="02020700000000000000" pitchFamily="18" charset="-128"/>
              </a:rPr>
              <a:t>/</a:t>
            </a:r>
            <a:r>
              <a:rPr lang="ja-JP" altLang="en-US" dirty="0">
                <a:solidFill>
                  <a:srgbClr val="0070C0"/>
                </a:solidFill>
                <a:latin typeface="UD デジタル 教科書体 NK-B" panose="02020700000000000000" pitchFamily="18" charset="-128"/>
                <a:ea typeface="UD デジタル 教科書体 NK-B" panose="02020700000000000000" pitchFamily="18" charset="-128"/>
              </a:rPr>
              <a:t>　他の事業所の相談支援専門員</a:t>
            </a:r>
            <a:endParaRPr lang="en-US" altLang="ja-JP" dirty="0">
              <a:solidFill>
                <a:srgbClr val="0070C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2747844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0067-C920-E782-31D8-53915BD59AB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D535D64-3C1F-5CF0-276D-05A1E97A7842}"/>
              </a:ext>
            </a:extLst>
          </p:cNvPr>
          <p:cNvSpPr>
            <a:spLocks noGrp="1"/>
          </p:cNvSpPr>
          <p:nvPr>
            <p:ph type="title"/>
          </p:nvPr>
        </p:nvSpPr>
        <p:spPr>
          <a:xfrm>
            <a:off x="838200" y="288130"/>
            <a:ext cx="10515600" cy="959645"/>
          </a:xfrm>
        </p:spPr>
        <p:txBody>
          <a:bodyPr/>
          <a:lstStyle/>
          <a:p>
            <a:r>
              <a:rPr kumimoji="1" lang="ja-JP" altLang="en-US" dirty="0">
                <a:latin typeface="UD デジタル 教科書体 N-B" panose="02020700000000000000" pitchFamily="17" charset="-128"/>
                <a:ea typeface="UD デジタル 教科書体 N-B" panose="02020700000000000000" pitchFamily="17" charset="-128"/>
              </a:rPr>
              <a:t>モニタリング結果の検証の考え方</a:t>
            </a:r>
          </a:p>
        </p:txBody>
      </p:sp>
      <p:sp>
        <p:nvSpPr>
          <p:cNvPr id="4" name="コンテンツ プレースホルダー 2">
            <a:extLst>
              <a:ext uri="{FF2B5EF4-FFF2-40B4-BE49-F238E27FC236}">
                <a16:creationId xmlns:a16="http://schemas.microsoft.com/office/drawing/2014/main" id="{1D49E588-9F7B-2BC1-7FA8-9278B23E1B3E}"/>
              </a:ext>
            </a:extLst>
          </p:cNvPr>
          <p:cNvSpPr txBox="1">
            <a:spLocks/>
          </p:cNvSpPr>
          <p:nvPr/>
        </p:nvSpPr>
        <p:spPr>
          <a:xfrm>
            <a:off x="613600" y="1173597"/>
            <a:ext cx="10740200" cy="537662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モニタリング結果の検証は</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R="0" lvl="0" algn="l" defTabSz="914400" rtl="0" eaLnBrk="1" fontAlgn="auto" latinLnBrk="0" hangingPunct="1">
              <a:lnSpc>
                <a:spcPct val="150000"/>
              </a:lnSpc>
              <a:spcBef>
                <a:spcPts val="1000"/>
              </a:spcBef>
              <a:spcAft>
                <a:spcPts val="0"/>
              </a:spcAft>
              <a:buClrTx/>
              <a:buSzTx/>
              <a:buFont typeface="Wingdings" panose="05000000000000000000" pitchFamily="2" charset="2"/>
              <a:buChar char="u"/>
              <a:tabLst/>
              <a:defRPr/>
            </a:pPr>
            <a:r>
              <a:rPr lang="ja-JP" altLang="en-US" dirty="0">
                <a:latin typeface="UD デジタル 教科書体 NK-B" panose="02020700000000000000" pitchFamily="18" charset="-128"/>
                <a:ea typeface="UD デジタル 教科書体 NK-B" panose="02020700000000000000" pitchFamily="18" charset="-128"/>
              </a:rPr>
              <a:t>相談支援専門員が行う計画相談支援におけるケアマネジメントプ ロセス全体の検証である。</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1000"/>
              </a:spcBef>
              <a:spcAft>
                <a:spcPts val="0"/>
              </a:spcAft>
              <a:buClrTx/>
              <a:buSzTx/>
              <a:buFont typeface="Wingdings" panose="05000000000000000000" pitchFamily="2" charset="2"/>
              <a:buChar char="u"/>
              <a:tabLst/>
              <a:defRPr/>
            </a:pPr>
            <a:r>
              <a:rPr lang="ja-JP" altLang="en-US" dirty="0">
                <a:latin typeface="UD デジタル 教科書体 NK-B" panose="02020700000000000000" pitchFamily="18" charset="-128"/>
                <a:ea typeface="UD デジタル 教科書体 NK-B" panose="02020700000000000000" pitchFamily="18" charset="-128"/>
              </a:rPr>
              <a:t>利用者支援の充実に向け、相談支援専門員の行動変容を促す ものである。</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1000"/>
              </a:spcBef>
              <a:spcAft>
                <a:spcPts val="0"/>
              </a:spcAft>
              <a:buClrTx/>
              <a:buSzTx/>
              <a:buFont typeface="Wingdings" panose="05000000000000000000" pitchFamily="2" charset="2"/>
              <a:buChar char="u"/>
              <a:tabLst/>
              <a:defRPr/>
            </a:pPr>
            <a:r>
              <a:rPr lang="ja-JP" altLang="en-US" dirty="0">
                <a:latin typeface="UD デジタル 教科書体 NK-B" panose="02020700000000000000" pitchFamily="18" charset="-128"/>
                <a:ea typeface="UD デジタル 教科書体 NK-B" panose="02020700000000000000" pitchFamily="18" charset="-128"/>
              </a:rPr>
              <a:t>モニタリング報告書やサービス等利用計画等に関する書類の検証 ではなく、書類を素材として活用した業務全体の検証である。</a:t>
            </a:r>
            <a:endParaRPr lang="en-US" altLang="ja-JP" dirty="0">
              <a:latin typeface="UD デジタル 教科書体 NK-B" panose="02020700000000000000" pitchFamily="18" charset="-128"/>
              <a:ea typeface="UD デジタル 教科書体 NK-B" panose="02020700000000000000" pitchFamily="18" charset="-128"/>
            </a:endParaRPr>
          </a:p>
          <a:p>
            <a:pPr marR="0" lvl="0" algn="l" defTabSz="914400" rtl="0" eaLnBrk="1" fontAlgn="auto" latinLnBrk="0" hangingPunct="1">
              <a:lnSpc>
                <a:spcPct val="150000"/>
              </a:lnSpc>
              <a:spcBef>
                <a:spcPts val="1000"/>
              </a:spcBef>
              <a:spcAft>
                <a:spcPts val="0"/>
              </a:spcAft>
              <a:buClrTx/>
              <a:buSzTx/>
              <a:buFont typeface="Wingdings" panose="05000000000000000000" pitchFamily="2" charset="2"/>
              <a:buChar char="u"/>
              <a:tabLst/>
              <a:defRPr/>
            </a:pPr>
            <a:r>
              <a:rPr lang="ja-JP" altLang="en-US" dirty="0">
                <a:latin typeface="UD デジタル 教科書体 NK-B" panose="02020700000000000000" pitchFamily="18" charset="-128"/>
                <a:ea typeface="UD デジタル 教科書体 NK-B" panose="02020700000000000000" pitchFamily="18" charset="-128"/>
              </a:rPr>
              <a:t>改善事項の洗い出し等のみにこだわらず、相談支援専門員が支 援の欠点の指摘や支援の否定・避難と捉え、モチベーションの低 下につながらないように配慮しなければならない。</a:t>
            </a:r>
            <a:endPar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6C2740EC-BC79-9397-8032-5D8330B7E2F9}"/>
              </a:ext>
            </a:extLst>
          </p:cNvPr>
          <p:cNvSpPr txBox="1"/>
          <p:nvPr/>
        </p:nvSpPr>
        <p:spPr>
          <a:xfrm>
            <a:off x="4782312" y="6550223"/>
            <a:ext cx="7676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相談支援従事者指導者研修　人材育成コース資料　　</a:t>
            </a:r>
            <a:r>
              <a:rPr kumimoji="1" lang="en-US" altLang="ja-JP" sz="1400" b="0"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PGC-3.4.5 </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より引用　</a:t>
            </a:r>
          </a:p>
        </p:txBody>
      </p:sp>
      <p:sp>
        <p:nvSpPr>
          <p:cNvPr id="8" name="テキスト ボックス 7">
            <a:extLst>
              <a:ext uri="{FF2B5EF4-FFF2-40B4-BE49-F238E27FC236}">
                <a16:creationId xmlns:a16="http://schemas.microsoft.com/office/drawing/2014/main" id="{952F6F60-259B-5285-161E-A804706A92DA}"/>
              </a:ext>
            </a:extLst>
          </p:cNvPr>
          <p:cNvSpPr txBox="1"/>
          <p:nvPr/>
        </p:nvSpPr>
        <p:spPr>
          <a:xfrm>
            <a:off x="4238626" y="6109096"/>
            <a:ext cx="7829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t>2021</a:t>
            </a:r>
            <a:r>
              <a:rPr lang="ja-JP" altLang="en-US" sz="1400" dirty="0"/>
              <a:t>年度相談支援従事者指導者養成研修「支援の検証の取組等の実施を推進するために」より</a:t>
            </a:r>
            <a:endPar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13041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85D506-5D7F-3AB2-DF1E-912CFD70F805}"/>
              </a:ext>
            </a:extLst>
          </p:cNvPr>
          <p:cNvSpPr>
            <a:spLocks noGrp="1"/>
          </p:cNvSpPr>
          <p:nvPr>
            <p:ph type="title"/>
          </p:nvPr>
        </p:nvSpPr>
        <p:spPr>
          <a:xfrm>
            <a:off x="561975" y="330199"/>
            <a:ext cx="10515600" cy="701675"/>
          </a:xfrm>
        </p:spPr>
        <p:txBody>
          <a:bodyPr>
            <a:normAutofit/>
          </a:bodyPr>
          <a:lstStyle/>
          <a:p>
            <a:r>
              <a:rPr lang="ja-JP" altLang="en-US" sz="3600" dirty="0">
                <a:latin typeface="UD デジタル 教科書体 NK-B" panose="02020700000000000000" pitchFamily="18" charset="-128"/>
                <a:ea typeface="UD デジタル 教科書体 NK-B" panose="02020700000000000000" pitchFamily="18" charset="-128"/>
              </a:rPr>
              <a:t>モニタリング結果の検証方法の２つのモデル</a:t>
            </a:r>
            <a:endParaRPr kumimoji="1" lang="ja-JP" altLang="en-US" sz="3600" dirty="0">
              <a:latin typeface="UD デジタル 教科書体 NK-B" panose="02020700000000000000" pitchFamily="18" charset="-128"/>
              <a:ea typeface="UD デジタル 教科書体 NK-B" panose="02020700000000000000" pitchFamily="18" charset="-128"/>
            </a:endParaRPr>
          </a:p>
        </p:txBody>
      </p:sp>
      <p:pic>
        <p:nvPicPr>
          <p:cNvPr id="5" name="コンテンツ プレースホルダー 4">
            <a:extLst>
              <a:ext uri="{FF2B5EF4-FFF2-40B4-BE49-F238E27FC236}">
                <a16:creationId xmlns:a16="http://schemas.microsoft.com/office/drawing/2014/main" id="{4A9C5F9F-359B-2811-840A-33025E0125F1}"/>
              </a:ext>
            </a:extLst>
          </p:cNvPr>
          <p:cNvPicPr>
            <a:picLocks noGrp="1" noChangeAspect="1"/>
          </p:cNvPicPr>
          <p:nvPr>
            <p:ph idx="1"/>
          </p:nvPr>
        </p:nvPicPr>
        <p:blipFill>
          <a:blip r:embed="rId2"/>
          <a:stretch>
            <a:fillRect/>
          </a:stretch>
        </p:blipFill>
        <p:spPr>
          <a:xfrm>
            <a:off x="761106" y="946148"/>
            <a:ext cx="10515599" cy="5495927"/>
          </a:xfrm>
        </p:spPr>
      </p:pic>
      <p:sp>
        <p:nvSpPr>
          <p:cNvPr id="6" name="テキスト ボックス 5">
            <a:extLst>
              <a:ext uri="{FF2B5EF4-FFF2-40B4-BE49-F238E27FC236}">
                <a16:creationId xmlns:a16="http://schemas.microsoft.com/office/drawing/2014/main" id="{A015BC84-3733-5AA2-B853-8841E314C54B}"/>
              </a:ext>
            </a:extLst>
          </p:cNvPr>
          <p:cNvSpPr txBox="1"/>
          <p:nvPr/>
        </p:nvSpPr>
        <p:spPr>
          <a:xfrm>
            <a:off x="2200275" y="6581001"/>
            <a:ext cx="9991725" cy="276999"/>
          </a:xfrm>
          <a:prstGeom prst="rect">
            <a:avLst/>
          </a:prstGeom>
          <a:noFill/>
        </p:spPr>
        <p:txBody>
          <a:bodyPr wrap="square" rtlCol="0">
            <a:spAutoFit/>
          </a:bodyPr>
          <a:lstStyle/>
          <a:p>
            <a:r>
              <a:rPr lang="en-US" altLang="ja-JP" sz="1200" dirty="0"/>
              <a:t>『</a:t>
            </a:r>
            <a:r>
              <a:rPr lang="ja-JP" altLang="en-US" sz="1200" dirty="0"/>
              <a:t>基幹相談支援センター等における市町村によるモニタリング結果の検証手法等に関する手引き</a:t>
            </a:r>
            <a:r>
              <a:rPr lang="en-US" altLang="ja-JP" sz="1200" dirty="0"/>
              <a:t>』</a:t>
            </a:r>
            <a:r>
              <a:rPr lang="ja-JP" altLang="en-US" sz="1200" dirty="0"/>
              <a:t>より</a:t>
            </a:r>
            <a:endParaRPr kumimoji="1" lang="ja-JP" altLang="en-US" sz="1200" dirty="0"/>
          </a:p>
        </p:txBody>
      </p:sp>
    </p:spTree>
    <p:extLst>
      <p:ext uri="{BB962C8B-B14F-4D97-AF65-F5344CB8AC3E}">
        <p14:creationId xmlns:p14="http://schemas.microsoft.com/office/powerpoint/2010/main" val="103950045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1564</TotalTime>
  <Words>12888</Words>
  <Application>Microsoft Office PowerPoint</Application>
  <PresentationFormat>ワイド画面</PresentationFormat>
  <Paragraphs>1207</Paragraphs>
  <Slides>143</Slides>
  <Notes>61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143</vt:i4>
      </vt:variant>
    </vt:vector>
  </HeadingPairs>
  <TitlesOfParts>
    <vt:vector size="156" baseType="lpstr">
      <vt:lpstr>HGP創英角ｺﾞｼｯｸUB</vt:lpstr>
      <vt:lpstr>ＭＳ Ｐゴシック</vt:lpstr>
      <vt:lpstr>ＭＳ Ｐ明朝</vt:lpstr>
      <vt:lpstr>Noto Sans JP</vt:lpstr>
      <vt:lpstr>UD デジタル 教科書体 N-B</vt:lpstr>
      <vt:lpstr>UD デジタル 教科書体 NK-B</vt:lpstr>
      <vt:lpstr>UD デジタル 教科書体 NP-B</vt:lpstr>
      <vt:lpstr>Meiryo</vt:lpstr>
      <vt:lpstr>游ゴシック</vt:lpstr>
      <vt:lpstr>游ゴシック Light</vt:lpstr>
      <vt:lpstr>Arial</vt:lpstr>
      <vt:lpstr>Wingdings</vt:lpstr>
      <vt:lpstr>Office テーマ</vt:lpstr>
      <vt:lpstr>９．スーパービジョンの理論と実際</vt:lpstr>
      <vt:lpstr>この科目のねらい</vt:lpstr>
      <vt:lpstr>学習のポイント</vt:lpstr>
      <vt:lpstr>　講義の内容</vt:lpstr>
      <vt:lpstr>　（１）実地研修（OJT）とスーパービジョン</vt:lpstr>
      <vt:lpstr>　 ①　支援実践をより深めて支援方法を学習する研修</vt:lpstr>
      <vt:lpstr>　 ②　支援者の直面する悩みや課題の解決を目指す研修</vt:lpstr>
      <vt:lpstr>　スーパービジョンの定義</vt:lpstr>
      <vt:lpstr> 相談支援におけるスーパービジョンの役割</vt:lpstr>
      <vt:lpstr> 相談支援におけるスーパービジョンの役割</vt:lpstr>
      <vt:lpstr> ソーシャルワークのスーパーバイザーは</vt:lpstr>
      <vt:lpstr>PowerPoint プレゼンテーション</vt:lpstr>
      <vt:lpstr> （３）スーパービジョンの３つの機能</vt:lpstr>
      <vt:lpstr> 　支持的機能</vt:lpstr>
      <vt:lpstr> 　教育的機能</vt:lpstr>
      <vt:lpstr> 管理的機能</vt:lpstr>
      <vt:lpstr>　（１）スーパービジョンの実践の場</vt:lpstr>
      <vt:lpstr>スーパービジョンの類型</vt:lpstr>
      <vt:lpstr>スーパービジョンの方向</vt:lpstr>
      <vt:lpstr>　（２）スーパービジョンの方法</vt:lpstr>
      <vt:lpstr>①個別スーパービジョン</vt:lpstr>
      <vt:lpstr>PowerPoint プレゼンテーション</vt:lpstr>
      <vt:lpstr>PowerPoint プレゼンテーション</vt:lpstr>
      <vt:lpstr>PowerPoint プレゼンテーション</vt:lpstr>
      <vt:lpstr>グループ・スーパービジョンと事例検討</vt:lpstr>
      <vt:lpstr>事例検討</vt:lpstr>
      <vt:lpstr>PowerPoint プレゼンテーション</vt:lpstr>
      <vt:lpstr>　スーパービジョンの類型　まとめ</vt:lpstr>
      <vt:lpstr>PowerPoint プレゼンテーション</vt:lpstr>
      <vt:lpstr> 　スーパービジョンのシステム</vt:lpstr>
      <vt:lpstr> 　スーパービジョンのプロセス</vt:lpstr>
      <vt:lpstr>　（１）管理機能に沿った効果</vt:lpstr>
      <vt:lpstr>　（２）教育的機能に沿った効果</vt:lpstr>
      <vt:lpstr>　（２）支持的機能に沿った効果</vt:lpstr>
      <vt:lpstr>　（４）スーパービジョンの効果の例： 　　　　ストレングスモデルのグループスーパービジョンの効果</vt:lpstr>
      <vt:lpstr>　（２）スーパービジョンの留意点</vt:lpstr>
      <vt:lpstr>（２）スーパービジョン定着の課題</vt:lpstr>
      <vt:lpstr>※職場環境の課題</vt:lpstr>
      <vt:lpstr>4.スーパーバイザーに求められる心構えと視点</vt:lpstr>
      <vt:lpstr>スーパーバイザーに求められる性格</vt:lpstr>
      <vt:lpstr>スーパービジョンの内容</vt:lpstr>
      <vt:lpstr>SVで見えてくる支援者の課題</vt:lpstr>
      <vt:lpstr>　スーパービジョンを業務の一環とするために</vt:lpstr>
      <vt:lpstr>　５．グループスーパービジョンの特徴と方法</vt:lpstr>
      <vt:lpstr>　グループスーパービジョン ３つの方式例</vt:lpstr>
      <vt:lpstr>事例を用いたスーパービジョンの 活かし方  事例の解決とSve（バイジー）の課題の解決を 並行して合理的にすすめること</vt:lpstr>
      <vt:lpstr>事例を用いた検討の意義</vt:lpstr>
      <vt:lpstr>事例を用いた検討型とは</vt:lpstr>
      <vt:lpstr>具体策の検討方法まとめ</vt:lpstr>
      <vt:lpstr>行き詰まった事例でも</vt:lpstr>
      <vt:lpstr>振り返り参加型スーパービジョンの 活かし方  Sveの経験の共有によりメンバーの教育を 合理的にすすめること</vt:lpstr>
      <vt:lpstr>　振り返り参加型のスーパービジョンとは</vt:lpstr>
      <vt:lpstr>　「振り返り参加」型SVの流れ</vt:lpstr>
      <vt:lpstr>　「振り返り参加」型のスーパービジョン 　　特徴まとめ</vt:lpstr>
      <vt:lpstr>課題焦点型スーパービジョンの 活かし方  Sveの課題の共有によりメンバー間の 支持的環境づくりをすすめること</vt:lpstr>
      <vt:lpstr>　課題焦点型のスーパービジョンとは</vt:lpstr>
      <vt:lpstr>課題焦点型のスーパービジョン</vt:lpstr>
      <vt:lpstr>　狙いはＳveの「癖」をつかむ</vt:lpstr>
      <vt:lpstr>　課題焦点型のスーパービジョン　留意点</vt:lpstr>
      <vt:lpstr>　課題焦点型のスーパービジョン　 　　進め方</vt:lpstr>
      <vt:lpstr>課題焦点型SV演習時のSvrの声がけ</vt:lpstr>
      <vt:lpstr>グループスーパービジョンの２形態</vt:lpstr>
      <vt:lpstr>「GSV」の基本的な考え方</vt:lpstr>
      <vt:lpstr>「GSV」の進め方のポイント</vt:lpstr>
      <vt:lpstr>よりよいスーパービジョンのために</vt:lpstr>
      <vt:lpstr>よりよいスーパービジョンのために</vt:lpstr>
      <vt:lpstr>10．スーパービジョンによる相談 支援専門員支援</vt:lpstr>
      <vt:lpstr>傾聴を使ったSVの技術</vt:lpstr>
      <vt:lpstr>どこでしょう？</vt:lpstr>
      <vt:lpstr>どこでしょう？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本日取り上げるスーパーピジョンの技術は 「傾聴」を基本としたものです。  従って、バイジーとの関係を形成することが基本となります。 そこで、最初に人との関係の形成について 検討した後、スーパービジョンの技術についてお話をしたいと思います。</vt:lpstr>
      <vt:lpstr>傾聴の前提（関係の基礎）</vt:lpstr>
      <vt:lpstr>傾聴の前提（関係の基礎）</vt:lpstr>
      <vt:lpstr>PowerPoint プレゼンテーション</vt:lpstr>
      <vt:lpstr>PowerPoint プレゼンテーション</vt:lpstr>
      <vt:lpstr>PowerPoint プレゼンテーション</vt:lpstr>
      <vt:lpstr>支援技術としての傾聴</vt:lpstr>
      <vt:lpstr>傾聴を基本とした、スーパービジョン</vt:lpstr>
      <vt:lpstr>傾聴の技術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演習の狙い</vt:lpstr>
      <vt:lpstr>演習1  傾聴の実践　 15分　３Ｒ  ・3人一組で傾聴を実践してみましょう。 ・「話し手」、「聞き手」「観察者」  ・時間は　5分　テーマは 　「最近の相談業務での悩み」  ・評価の共有 10分 　観察者 →　話し手　→　聞き手 ※別紙　評価シートを参照に。</vt:lpstr>
      <vt:lpstr>５つのSTEPに留意して実践してください。</vt:lpstr>
      <vt:lpstr>　実践してみよう</vt:lpstr>
      <vt:lpstr>　休憩　　10分</vt:lpstr>
      <vt:lpstr>10．スーパービジョンによる相談 支援専門員支援 講義</vt:lpstr>
      <vt:lpstr>業務実施地域における実地教育の例</vt:lpstr>
      <vt:lpstr>モニタリング結果の検証の考え方</vt:lpstr>
      <vt:lpstr>モニタリング結果の検証方法の２つのモデル</vt:lpstr>
      <vt:lpstr>事業所型検証モデル（個別モデル）</vt:lpstr>
      <vt:lpstr>個別モデルの具体的方法</vt:lpstr>
      <vt:lpstr>地域型検証モデル（集団モデル）</vt:lpstr>
      <vt:lpstr>集団モデルの具体的方法</vt:lpstr>
      <vt:lpstr>OJTの見取り図案ver1</vt:lpstr>
      <vt:lpstr>実地教育に関する研究の推移</vt:lpstr>
      <vt:lpstr>コンピテンシーとは？</vt:lpstr>
      <vt:lpstr>実地教育従事者のコンピテンシーとは</vt:lpstr>
      <vt:lpstr>実地教育従事者のコンピテンシーにおける態度・価値観</vt:lpstr>
      <vt:lpstr>実地教育従事者のコンピテンシーにおける知識・技術</vt:lpstr>
      <vt:lpstr>この研修にて伝達するコンピテンシー</vt:lpstr>
      <vt:lpstr>PowerPoint プレゼンテーション</vt:lpstr>
      <vt:lpstr>実地教育に関する研究から見る効果</vt:lpstr>
      <vt:lpstr>研修効果を考える：研修転移</vt:lpstr>
      <vt:lpstr>効果を測るための視点</vt:lpstr>
      <vt:lpstr>PowerPoint プレゼンテーション</vt:lpstr>
      <vt:lpstr>PowerPoint プレゼンテーション</vt:lpstr>
      <vt:lpstr>PowerPoint プレゼンテーション</vt:lpstr>
      <vt:lpstr>PowerPoint プレゼンテーション</vt:lpstr>
      <vt:lpstr>午前の講義と演習は修了です。お疲れ様でした。</vt:lpstr>
      <vt:lpstr>実地教育（OJT）について考え、実践する</vt:lpstr>
      <vt:lpstr>演習２について</vt:lpstr>
      <vt:lpstr>演習２について</vt:lpstr>
      <vt:lpstr>５つのSTEPに留意して実践してください。再掲</vt:lpstr>
      <vt:lpstr>実地教育従事者のコンピテンシーとは　再掲</vt:lpstr>
      <vt:lpstr>個人ワーク　15分</vt:lpstr>
      <vt:lpstr>グループワーク　55分</vt:lpstr>
      <vt:lpstr>ロールプレイ　10分　１回</vt:lpstr>
      <vt:lpstr>ＧＳＶでの導入例</vt:lpstr>
      <vt:lpstr>PowerPoint プレゼンテーション</vt:lpstr>
      <vt:lpstr>地域での実践を考える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本日のカリキュラム終了です。 お疲れ様でした。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洋輔 浄土</dc:creator>
  <cp:lastModifiedBy>洋輔 浄土</cp:lastModifiedBy>
  <cp:revision>5</cp:revision>
  <dcterms:created xsi:type="dcterms:W3CDTF">2025-04-12T00:10:06Z</dcterms:created>
  <dcterms:modified xsi:type="dcterms:W3CDTF">2025-06-03T05:28:06Z</dcterms:modified>
</cp:coreProperties>
</file>